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10"/>
  </p:notesMasterIdLst>
  <p:sldIdLst>
    <p:sldId id="263" r:id="rId3"/>
    <p:sldId id="472" r:id="rId4"/>
    <p:sldId id="479" r:id="rId5"/>
    <p:sldId id="480" r:id="rId6"/>
    <p:sldId id="481" r:id="rId7"/>
    <p:sldId id="482" r:id="rId8"/>
    <p:sldId id="483" r:id="rId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B4B91"/>
    <a:srgbClr val="FF99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00" autoAdjust="0"/>
    <p:restoredTop sz="89367" autoAdjust="0"/>
  </p:normalViewPr>
  <p:slideViewPr>
    <p:cSldViewPr snapToGrid="0">
      <p:cViewPr varScale="1">
        <p:scale>
          <a:sx n="64" d="100"/>
          <a:sy n="64" d="100"/>
        </p:scale>
        <p:origin x="556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presProps" Target="presProps.xml"/><Relationship Id="rId5" Type="http://schemas.openxmlformats.org/officeDocument/2006/relationships/slide" Target="slides/slide3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354CF0-2930-4BFB-BE2F-BB660CE0ECA1}" type="datetimeFigureOut">
              <a:rPr lang="zh-CN" altLang="en-US" smtClean="0"/>
              <a:t>2024/9/9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A60E3C-56C6-4345-80C8-97BDCEC236E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58459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png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9EC968-87C3-417D-8868-C801B2356B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aseline="0"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D49F8D2-1ABA-45B9-BB02-FA6FF8A10C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08582"/>
            <a:ext cx="9144000" cy="1249218"/>
          </a:xfrm>
        </p:spPr>
        <p:txBody>
          <a:bodyPr/>
          <a:lstStyle>
            <a:lvl1pPr marL="0" indent="0" algn="ctr">
              <a:buNone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A605057-E287-4A3A-9067-0694D19107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F77BF-A3E7-4E89-A3AC-A4B81528FFCA}" type="datetimeFigureOut">
              <a:rPr lang="zh-CN" altLang="en-US" smtClean="0"/>
              <a:t>2024/9/9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AA897C3-055B-422B-8604-7B6D233240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2B14339-D06B-4A94-94E3-BB3AB70E2B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846D6-AB6C-4EF9-9BDC-8B473E2A33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41385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4E82EF-0BDB-4CE6-B1D0-3419693705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2B3CC33-BD27-4343-B36E-0B8A720278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0FD6A9A-C125-416E-9503-C10923024E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F77BF-A3E7-4E89-A3AC-A4B81528FFCA}" type="datetimeFigureOut">
              <a:rPr lang="zh-CN" altLang="en-US" smtClean="0"/>
              <a:t>2024/9/9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45E69A2-43D9-4D58-AB62-1D1E8580F8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FFC68AC-5FDD-4E2D-A9C2-6A446FE5EB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846D6-AB6C-4EF9-9BDC-8B473E2A33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74307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F22FFC09-83A0-426C-9C91-6ACF5FD1F51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1DC2E42-1C18-47DA-983B-34ADFD5BA8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7EA442D-3946-4B5A-AD85-5DE767BF7C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F77BF-A3E7-4E89-A3AC-A4B81528FFCA}" type="datetimeFigureOut">
              <a:rPr lang="zh-CN" altLang="en-US" smtClean="0"/>
              <a:t>2024/9/9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F6B8172-A945-401A-B0A2-279F8709C4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CB10F22-628B-4B04-801F-2534F2108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846D6-AB6C-4EF9-9BDC-8B473E2A33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01859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94D6405D-9E6C-83A3-F34F-150D5ECB4C86}"/>
              </a:ext>
            </a:extLst>
          </p:cNvPr>
          <p:cNvCxnSpPr>
            <a:cxnSpLocks/>
          </p:cNvCxnSpPr>
          <p:nvPr userDrawn="1"/>
        </p:nvCxnSpPr>
        <p:spPr>
          <a:xfrm flipH="1">
            <a:off x="1018414" y="2035732"/>
            <a:ext cx="6146222" cy="0"/>
          </a:xfrm>
          <a:prstGeom prst="line">
            <a:avLst/>
          </a:prstGeom>
          <a:ln w="19050">
            <a:gradFill flip="none" rotWithShape="1">
              <a:gsLst>
                <a:gs pos="100000">
                  <a:schemeClr val="accent2"/>
                </a:gs>
                <a:gs pos="0">
                  <a:schemeClr val="accent2">
                    <a:lumMod val="60000"/>
                    <a:lumOff val="40000"/>
                  </a:schemeClr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>
            <a:extLst>
              <a:ext uri="{FF2B5EF4-FFF2-40B4-BE49-F238E27FC236}">
                <a16:creationId xmlns:a16="http://schemas.microsoft.com/office/drawing/2014/main" id="{C20E79FD-7A88-C279-C577-5DB4E8DC0CCF}"/>
              </a:ext>
            </a:extLst>
          </p:cNvPr>
          <p:cNvSpPr/>
          <p:nvPr userDrawn="1"/>
        </p:nvSpPr>
        <p:spPr>
          <a:xfrm>
            <a:off x="839889" y="1997632"/>
            <a:ext cx="1752481" cy="76200"/>
          </a:xfrm>
          <a:prstGeom prst="rect">
            <a:avLst/>
          </a:prstGeom>
          <a:gradFill>
            <a:gsLst>
              <a:gs pos="0">
                <a:schemeClr val="accent2">
                  <a:lumMod val="60000"/>
                  <a:lumOff val="40000"/>
                </a:schemeClr>
              </a:gs>
              <a:gs pos="60000">
                <a:schemeClr val="accent2"/>
              </a:gs>
            </a:gsLst>
            <a:lin ang="2700000" scaled="0"/>
          </a:gradFill>
          <a:ln w="57150" cap="rnd">
            <a:noFill/>
            <a:prstDash val="solid"/>
            <a:round/>
          </a:ln>
          <a:effectLst>
            <a:outerShdw blurRad="76200" dist="50800" dir="5400000" algn="ctr" rotWithShape="0">
              <a:schemeClr val="accent6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 defTabSz="913765"/>
            <a:endParaRPr lang="zh-CN" altLang="en-US" sz="2000" b="1">
              <a:solidFill>
                <a:srgbClr val="FFFFFF"/>
              </a:solidFill>
            </a:endParaRP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1A018186-98E2-4189-0A0E-A207898328EC}"/>
              </a:ext>
            </a:extLst>
          </p:cNvPr>
          <p:cNvCxnSpPr>
            <a:cxnSpLocks/>
          </p:cNvCxnSpPr>
          <p:nvPr userDrawn="1"/>
        </p:nvCxnSpPr>
        <p:spPr>
          <a:xfrm flipH="1">
            <a:off x="820918" y="4628382"/>
            <a:ext cx="6343718" cy="38100"/>
          </a:xfrm>
          <a:prstGeom prst="line">
            <a:avLst/>
          </a:prstGeom>
          <a:ln w="19050">
            <a:gradFill flip="none" rotWithShape="1">
              <a:gsLst>
                <a:gs pos="100000">
                  <a:schemeClr val="accent2"/>
                </a:gs>
                <a:gs pos="0">
                  <a:schemeClr val="accent2">
                    <a:lumMod val="60000"/>
                    <a:lumOff val="40000"/>
                  </a:schemeClr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89448725-BF6A-1CE5-6834-92C4C16F2E47}"/>
              </a:ext>
            </a:extLst>
          </p:cNvPr>
          <p:cNvSpPr/>
          <p:nvPr userDrawn="1"/>
        </p:nvSpPr>
        <p:spPr>
          <a:xfrm>
            <a:off x="5412155" y="4590282"/>
            <a:ext cx="1752481" cy="76200"/>
          </a:xfrm>
          <a:prstGeom prst="rect">
            <a:avLst/>
          </a:prstGeom>
          <a:gradFill>
            <a:gsLst>
              <a:gs pos="0">
                <a:schemeClr val="accent2">
                  <a:lumMod val="60000"/>
                  <a:lumOff val="40000"/>
                </a:schemeClr>
              </a:gs>
              <a:gs pos="60000">
                <a:schemeClr val="accent2"/>
              </a:gs>
            </a:gsLst>
            <a:lin ang="2700000" scaled="0"/>
          </a:gradFill>
          <a:ln w="57150" cap="rnd">
            <a:noFill/>
            <a:prstDash val="solid"/>
            <a:round/>
          </a:ln>
          <a:effectLst>
            <a:outerShdw blurRad="76200" dist="50800" dir="5400000" algn="ctr" rotWithShape="0">
              <a:schemeClr val="accent6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 defTabSz="913765"/>
            <a:endParaRPr lang="zh-CN" altLang="en-US" sz="2000" b="1">
              <a:solidFill>
                <a:srgbClr val="FFFFFF"/>
              </a:solidFill>
            </a:endParaRPr>
          </a:p>
        </p:txBody>
      </p:sp>
      <p:sp>
        <p:nvSpPr>
          <p:cNvPr id="14" name="文本占位符 13">
            <a:extLst>
              <a:ext uri="{FF2B5EF4-FFF2-40B4-BE49-F238E27FC236}">
                <a16:creationId xmlns:a16="http://schemas.microsoft.com/office/drawing/2014/main" id="{8D2AD46A-E731-599D-3B5A-222E6B33C17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42034" y="3159744"/>
            <a:ext cx="5913937" cy="78161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5400" b="1" kern="1200" dirty="0">
                <a:gradFill flip="none" rotWithShape="1">
                  <a:gsLst>
                    <a:gs pos="60000">
                      <a:schemeClr val="accent2"/>
                    </a:gs>
                    <a:gs pos="0">
                      <a:schemeClr val="accent2">
                        <a:lumMod val="60000"/>
                        <a:lumOff val="40000"/>
                      </a:schemeClr>
                    </a:gs>
                  </a:gsLst>
                  <a:lin ang="2700000" scaled="1"/>
                  <a:tileRect/>
                </a:gradFill>
                <a:latin typeface="+mj-ea"/>
                <a:ea typeface="+mj-ea"/>
                <a:cs typeface="+mn-cs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5" name="文本占位符 14">
            <a:extLst>
              <a:ext uri="{FF2B5EF4-FFF2-40B4-BE49-F238E27FC236}">
                <a16:creationId xmlns:a16="http://schemas.microsoft.com/office/drawing/2014/main" id="{BFA52C2F-6F3F-4103-3C22-C2C784855F1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41400" y="3986468"/>
            <a:ext cx="3500438" cy="411162"/>
          </a:xfrm>
          <a:prstGeom prst="rect">
            <a:avLst/>
          </a:prstGeom>
        </p:spPr>
        <p:txBody>
          <a:bodyPr wrap="square" anchor="ctr" anchorCtr="0"/>
          <a:lstStyle>
            <a:lvl1pPr marL="0" indent="0">
              <a:buNone/>
              <a:defRPr lang="zh-CN" altLang="en-US" sz="1400" kern="1200" dirty="0">
                <a:gradFill flip="none" rotWithShape="1">
                  <a:gsLst>
                    <a:gs pos="60000">
                      <a:schemeClr val="accent2"/>
                    </a:gs>
                    <a:gs pos="0">
                      <a:schemeClr val="accent2">
                        <a:lumMod val="60000"/>
                        <a:lumOff val="40000"/>
                      </a:schemeClr>
                    </a:gs>
                  </a:gsLst>
                  <a:lin ang="2700000" scaled="1"/>
                  <a:tileRect/>
                </a:gradFill>
                <a:latin typeface="+mn-lt"/>
                <a:ea typeface="+mn-ea"/>
                <a:cs typeface="+mn-cs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6" name="文本占位符 15">
            <a:extLst>
              <a:ext uri="{FF2B5EF4-FFF2-40B4-BE49-F238E27FC236}">
                <a16:creationId xmlns:a16="http://schemas.microsoft.com/office/drawing/2014/main" id="{DF6016C0-0D48-664B-FFF9-603F720F305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39494" y="2378083"/>
            <a:ext cx="3756025" cy="62895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0" indent="0">
              <a:buNone/>
              <a:defRPr lang="zh-CN" altLang="en-US" sz="3200" dirty="0">
                <a:gradFill flip="none" rotWithShape="1">
                  <a:gsLst>
                    <a:gs pos="60000">
                      <a:schemeClr val="accent2"/>
                    </a:gs>
                    <a:gs pos="0">
                      <a:schemeClr val="accent2">
                        <a:lumMod val="60000"/>
                        <a:lumOff val="40000"/>
                      </a:schemeClr>
                    </a:gs>
                  </a:gsLst>
                  <a:lin ang="2700000" scaled="1"/>
                  <a:tileRect/>
                </a:gradFill>
              </a:defRPr>
            </a:lvl1pPr>
          </a:lstStyle>
          <a:p>
            <a:pPr marL="0" lvl="0">
              <a:lnSpc>
                <a:spcPct val="120000"/>
              </a:lnSpc>
              <a:spcAft>
                <a:spcPts val="500"/>
              </a:spcAft>
            </a:pP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3E0EC17-A335-0E5F-19D1-35C1D1607CB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t="8940" b="8940"/>
          <a:stretch>
            <a:fillRect/>
          </a:stretch>
        </p:blipFill>
        <p:spPr>
          <a:xfrm>
            <a:off x="2770895" y="-74814"/>
            <a:ext cx="8526964" cy="6858000"/>
          </a:xfrm>
          <a:custGeom>
            <a:avLst/>
            <a:gdLst>
              <a:gd name="connsiteX0" fmla="*/ 0 w 8526964"/>
              <a:gd name="connsiteY0" fmla="*/ 0 h 6858000"/>
              <a:gd name="connsiteX1" fmla="*/ 8526964 w 8526964"/>
              <a:gd name="connsiteY1" fmla="*/ 0 h 6858000"/>
              <a:gd name="connsiteX2" fmla="*/ 8526964 w 8526964"/>
              <a:gd name="connsiteY2" fmla="*/ 6858000 h 6858000"/>
              <a:gd name="connsiteX3" fmla="*/ 0 w 852696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526964" h="6858000">
                <a:moveTo>
                  <a:pt x="0" y="0"/>
                </a:moveTo>
                <a:lnTo>
                  <a:pt x="8526964" y="0"/>
                </a:lnTo>
                <a:lnTo>
                  <a:pt x="8526964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6702726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51421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: 形状 1">
            <a:extLst>
              <a:ext uri="{FF2B5EF4-FFF2-40B4-BE49-F238E27FC236}">
                <a16:creationId xmlns:a16="http://schemas.microsoft.com/office/drawing/2014/main" id="{E6B22297-0D55-4A48-AFA3-0F361520C0A5}"/>
              </a:ext>
            </a:extLst>
          </p:cNvPr>
          <p:cNvSpPr/>
          <p:nvPr userDrawn="1"/>
        </p:nvSpPr>
        <p:spPr>
          <a:xfrm>
            <a:off x="5999206" y="0"/>
            <a:ext cx="6192795" cy="4876674"/>
          </a:xfrm>
          <a:custGeom>
            <a:avLst/>
            <a:gdLst>
              <a:gd name="connsiteX0" fmla="*/ 118280 w 6192795"/>
              <a:gd name="connsiteY0" fmla="*/ 0 h 4876674"/>
              <a:gd name="connsiteX1" fmla="*/ 6192795 w 6192795"/>
              <a:gd name="connsiteY1" fmla="*/ 0 h 4876674"/>
              <a:gd name="connsiteX2" fmla="*/ 6192795 w 6192795"/>
              <a:gd name="connsiteY2" fmla="*/ 4161090 h 4876674"/>
              <a:gd name="connsiteX3" fmla="*/ 6134468 w 6192795"/>
              <a:gd name="connsiteY3" fmla="*/ 4204707 h 4876674"/>
              <a:gd name="connsiteX4" fmla="*/ 3934597 w 6192795"/>
              <a:gd name="connsiteY4" fmla="*/ 4876674 h 4876674"/>
              <a:gd name="connsiteX5" fmla="*/ 0 w 6192795"/>
              <a:gd name="connsiteY5" fmla="*/ 942077 h 4876674"/>
              <a:gd name="connsiteX6" fmla="*/ 79937 w 6192795"/>
              <a:gd name="connsiteY6" fmla="*/ 149119 h 4876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92795" h="4876674">
                <a:moveTo>
                  <a:pt x="118280" y="0"/>
                </a:moveTo>
                <a:lnTo>
                  <a:pt x="6192795" y="0"/>
                </a:lnTo>
                <a:lnTo>
                  <a:pt x="6192795" y="4161090"/>
                </a:lnTo>
                <a:lnTo>
                  <a:pt x="6134468" y="4204707"/>
                </a:lnTo>
                <a:cubicBezTo>
                  <a:pt x="5506502" y="4628952"/>
                  <a:pt x="4749479" y="4876674"/>
                  <a:pt x="3934597" y="4876674"/>
                </a:cubicBezTo>
                <a:cubicBezTo>
                  <a:pt x="1761579" y="4876674"/>
                  <a:pt x="0" y="3115095"/>
                  <a:pt x="0" y="942077"/>
                </a:cubicBezTo>
                <a:cubicBezTo>
                  <a:pt x="0" y="670450"/>
                  <a:pt x="27525" y="405251"/>
                  <a:pt x="79937" y="149119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94923B1-FE4D-4F84-8DAB-7C0975B8152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90"/>
          <a:stretch>
            <a:fillRect/>
          </a:stretch>
        </p:blipFill>
        <p:spPr>
          <a:xfrm>
            <a:off x="5961105" y="7534"/>
            <a:ext cx="6230895" cy="4584398"/>
          </a:xfrm>
          <a:custGeom>
            <a:avLst/>
            <a:gdLst>
              <a:gd name="connsiteX0" fmla="*/ 92740 w 6230895"/>
              <a:gd name="connsiteY0" fmla="*/ 0 h 4584398"/>
              <a:gd name="connsiteX1" fmla="*/ 6230895 w 6230895"/>
              <a:gd name="connsiteY1" fmla="*/ 0 h 4584398"/>
              <a:gd name="connsiteX2" fmla="*/ 6230895 w 6230895"/>
              <a:gd name="connsiteY2" fmla="*/ 3649066 h 4584398"/>
              <a:gd name="connsiteX3" fmla="*/ 6145520 w 6230895"/>
              <a:gd name="connsiteY3" fmla="*/ 3726661 h 4584398"/>
              <a:gd name="connsiteX4" fmla="*/ 3756217 w 6230895"/>
              <a:gd name="connsiteY4" fmla="*/ 4584398 h 4584398"/>
              <a:gd name="connsiteX5" fmla="*/ 0 w 6230895"/>
              <a:gd name="connsiteY5" fmla="*/ 828181 h 4584398"/>
              <a:gd name="connsiteX6" fmla="*/ 76313 w 6230895"/>
              <a:gd name="connsiteY6" fmla="*/ 71172 h 4584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30895" h="4584398">
                <a:moveTo>
                  <a:pt x="92740" y="0"/>
                </a:moveTo>
                <a:lnTo>
                  <a:pt x="6230895" y="0"/>
                </a:lnTo>
                <a:lnTo>
                  <a:pt x="6230895" y="3649066"/>
                </a:lnTo>
                <a:lnTo>
                  <a:pt x="6145520" y="3726661"/>
                </a:lnTo>
                <a:cubicBezTo>
                  <a:pt x="5496224" y="4262507"/>
                  <a:pt x="4663811" y="4584398"/>
                  <a:pt x="3756217" y="4584398"/>
                </a:cubicBezTo>
                <a:cubicBezTo>
                  <a:pt x="1681716" y="4584398"/>
                  <a:pt x="0" y="2902682"/>
                  <a:pt x="0" y="828181"/>
                </a:cubicBezTo>
                <a:cubicBezTo>
                  <a:pt x="0" y="568868"/>
                  <a:pt x="26277" y="315693"/>
                  <a:pt x="76313" y="71172"/>
                </a:cubicBezTo>
                <a:close/>
              </a:path>
            </a:pathLst>
          </a:cu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3556A90D-0448-4BF7-AF13-BBB0CA1D4C9B}"/>
              </a:ext>
            </a:extLst>
          </p:cNvPr>
          <p:cNvPicPr preferRelativeResize="0">
            <a:picLocks/>
          </p:cNvPicPr>
          <p:nvPr userDrawn="1"/>
        </p:nvPicPr>
        <p:blipFill>
          <a:blip r:embed="rId3"/>
          <a:srcRect l="25650" t="3449" b="8925"/>
          <a:stretch>
            <a:fillRect/>
          </a:stretch>
        </p:blipFill>
        <p:spPr>
          <a:xfrm>
            <a:off x="1" y="0"/>
            <a:ext cx="5942055" cy="6858000"/>
          </a:xfrm>
          <a:custGeom>
            <a:avLst/>
            <a:gdLst>
              <a:gd name="connsiteX0" fmla="*/ 0 w 5942055"/>
              <a:gd name="connsiteY0" fmla="*/ 0 h 6858000"/>
              <a:gd name="connsiteX1" fmla="*/ 5942055 w 5942055"/>
              <a:gd name="connsiteY1" fmla="*/ 0 h 6858000"/>
              <a:gd name="connsiteX2" fmla="*/ 5942055 w 5942055"/>
              <a:gd name="connsiteY2" fmla="*/ 6858000 h 6858000"/>
              <a:gd name="connsiteX3" fmla="*/ 0 w 594205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42055" h="6858000">
                <a:moveTo>
                  <a:pt x="0" y="0"/>
                </a:moveTo>
                <a:lnTo>
                  <a:pt x="5942055" y="0"/>
                </a:lnTo>
                <a:lnTo>
                  <a:pt x="5942055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336268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118FFC00-5E0F-4EE9-9A6B-3924FD2D5C67}"/>
              </a:ext>
            </a:extLst>
          </p:cNvPr>
          <p:cNvCxnSpPr>
            <a:cxnSpLocks/>
          </p:cNvCxnSpPr>
          <p:nvPr userDrawn="1"/>
        </p:nvCxnSpPr>
        <p:spPr>
          <a:xfrm>
            <a:off x="4278808" y="5055310"/>
            <a:ext cx="5609421" cy="12355"/>
          </a:xfrm>
          <a:prstGeom prst="line">
            <a:avLst/>
          </a:prstGeom>
          <a:ln w="952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任意多边形: 形状 8">
            <a:extLst>
              <a:ext uri="{FF2B5EF4-FFF2-40B4-BE49-F238E27FC236}">
                <a16:creationId xmlns:a16="http://schemas.microsoft.com/office/drawing/2014/main" id="{198249F6-237D-4464-AC7E-1B6A21338225}"/>
              </a:ext>
            </a:extLst>
          </p:cNvPr>
          <p:cNvSpPr/>
          <p:nvPr userDrawn="1"/>
        </p:nvSpPr>
        <p:spPr>
          <a:xfrm>
            <a:off x="0" y="0"/>
            <a:ext cx="4654950" cy="6858000"/>
          </a:xfrm>
          <a:custGeom>
            <a:avLst/>
            <a:gdLst>
              <a:gd name="connsiteX0" fmla="*/ 0 w 4654950"/>
              <a:gd name="connsiteY0" fmla="*/ 0 h 6858000"/>
              <a:gd name="connsiteX1" fmla="*/ 3032125 w 4654950"/>
              <a:gd name="connsiteY1" fmla="*/ 0 h 6858000"/>
              <a:gd name="connsiteX2" fmla="*/ 3041212 w 4654950"/>
              <a:gd name="connsiteY2" fmla="*/ 7141 h 6858000"/>
              <a:gd name="connsiteX3" fmla="*/ 4654950 w 4654950"/>
              <a:gd name="connsiteY3" fmla="*/ 3429000 h 6858000"/>
              <a:gd name="connsiteX4" fmla="*/ 3041212 w 4654950"/>
              <a:gd name="connsiteY4" fmla="*/ 6850859 h 6858000"/>
              <a:gd name="connsiteX5" fmla="*/ 3032125 w 4654950"/>
              <a:gd name="connsiteY5" fmla="*/ 6858000 h 6858000"/>
              <a:gd name="connsiteX6" fmla="*/ 0 w 465495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54950" h="6858000">
                <a:moveTo>
                  <a:pt x="0" y="0"/>
                </a:moveTo>
                <a:lnTo>
                  <a:pt x="3032125" y="0"/>
                </a:lnTo>
                <a:lnTo>
                  <a:pt x="3041212" y="7141"/>
                </a:lnTo>
                <a:cubicBezTo>
                  <a:pt x="4026763" y="820490"/>
                  <a:pt x="4654950" y="2051384"/>
                  <a:pt x="4654950" y="3429000"/>
                </a:cubicBezTo>
                <a:cubicBezTo>
                  <a:pt x="4654950" y="4806616"/>
                  <a:pt x="4026763" y="6037511"/>
                  <a:pt x="3041212" y="6850859"/>
                </a:cubicBezTo>
                <a:lnTo>
                  <a:pt x="3032125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  <a:alpha val="50000"/>
                </a:schemeClr>
              </a:gs>
              <a:gs pos="100000">
                <a:schemeClr val="accent2">
                  <a:alpha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959B9512-F273-4056-958F-B9159D5E9E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61" t="29532" r="447"/>
          <a:stretch>
            <a:fillRect/>
          </a:stretch>
        </p:blipFill>
        <p:spPr>
          <a:xfrm>
            <a:off x="0" y="0"/>
            <a:ext cx="4125722" cy="6858000"/>
          </a:xfrm>
          <a:custGeom>
            <a:avLst/>
            <a:gdLst>
              <a:gd name="connsiteX0" fmla="*/ 0 w 4125722"/>
              <a:gd name="connsiteY0" fmla="*/ 0 h 6858000"/>
              <a:gd name="connsiteX1" fmla="*/ 2090481 w 4125722"/>
              <a:gd name="connsiteY1" fmla="*/ 0 h 6858000"/>
              <a:gd name="connsiteX2" fmla="*/ 2245487 w 4125722"/>
              <a:gd name="connsiteY2" fmla="*/ 89126 h 6858000"/>
              <a:gd name="connsiteX3" fmla="*/ 4125722 w 4125722"/>
              <a:gd name="connsiteY3" fmla="*/ 3429000 h 6858000"/>
              <a:gd name="connsiteX4" fmla="*/ 2245487 w 4125722"/>
              <a:gd name="connsiteY4" fmla="*/ 6768874 h 6858000"/>
              <a:gd name="connsiteX5" fmla="*/ 2090481 w 4125722"/>
              <a:gd name="connsiteY5" fmla="*/ 6858000 h 6858000"/>
              <a:gd name="connsiteX6" fmla="*/ 0 w 412572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25722" h="6858000">
                <a:moveTo>
                  <a:pt x="0" y="0"/>
                </a:moveTo>
                <a:lnTo>
                  <a:pt x="2090481" y="0"/>
                </a:lnTo>
                <a:lnTo>
                  <a:pt x="2245487" y="89126"/>
                </a:lnTo>
                <a:cubicBezTo>
                  <a:pt x="3372732" y="774057"/>
                  <a:pt x="4125722" y="2013594"/>
                  <a:pt x="4125722" y="3429000"/>
                </a:cubicBezTo>
                <a:cubicBezTo>
                  <a:pt x="4125722" y="4844407"/>
                  <a:pt x="3372732" y="6083943"/>
                  <a:pt x="2245487" y="6768874"/>
                </a:cubicBezTo>
                <a:lnTo>
                  <a:pt x="2090481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4" name="任意多边形: 形状 13">
            <a:extLst>
              <a:ext uri="{FF2B5EF4-FFF2-40B4-BE49-F238E27FC236}">
                <a16:creationId xmlns:a16="http://schemas.microsoft.com/office/drawing/2014/main" id="{1AB97993-018D-4E84-9580-A981FFACC154}"/>
              </a:ext>
            </a:extLst>
          </p:cNvPr>
          <p:cNvSpPr/>
          <p:nvPr userDrawn="1"/>
        </p:nvSpPr>
        <p:spPr>
          <a:xfrm>
            <a:off x="0" y="0"/>
            <a:ext cx="4125722" cy="6858000"/>
          </a:xfrm>
          <a:custGeom>
            <a:avLst/>
            <a:gdLst>
              <a:gd name="connsiteX0" fmla="*/ 0 w 4125722"/>
              <a:gd name="connsiteY0" fmla="*/ 0 h 6858000"/>
              <a:gd name="connsiteX1" fmla="*/ 2090481 w 4125722"/>
              <a:gd name="connsiteY1" fmla="*/ 0 h 6858000"/>
              <a:gd name="connsiteX2" fmla="*/ 2245487 w 4125722"/>
              <a:gd name="connsiteY2" fmla="*/ 89126 h 6858000"/>
              <a:gd name="connsiteX3" fmla="*/ 4125722 w 4125722"/>
              <a:gd name="connsiteY3" fmla="*/ 3429000 h 6858000"/>
              <a:gd name="connsiteX4" fmla="*/ 2245487 w 4125722"/>
              <a:gd name="connsiteY4" fmla="*/ 6768874 h 6858000"/>
              <a:gd name="connsiteX5" fmla="*/ 2090481 w 4125722"/>
              <a:gd name="connsiteY5" fmla="*/ 6858000 h 6858000"/>
              <a:gd name="connsiteX6" fmla="*/ 0 w 412572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25722" h="6858000">
                <a:moveTo>
                  <a:pt x="0" y="0"/>
                </a:moveTo>
                <a:lnTo>
                  <a:pt x="2090481" y="0"/>
                </a:lnTo>
                <a:lnTo>
                  <a:pt x="2245487" y="89126"/>
                </a:lnTo>
                <a:cubicBezTo>
                  <a:pt x="3372732" y="774057"/>
                  <a:pt x="4125722" y="2013594"/>
                  <a:pt x="4125722" y="3429000"/>
                </a:cubicBezTo>
                <a:cubicBezTo>
                  <a:pt x="4125722" y="4844407"/>
                  <a:pt x="3372732" y="6083943"/>
                  <a:pt x="2245487" y="6768874"/>
                </a:cubicBezTo>
                <a:lnTo>
                  <a:pt x="2090481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80000"/>
                </a:schemeClr>
              </a:gs>
              <a:gs pos="100000">
                <a:schemeClr val="accent2">
                  <a:alpha val="8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7BDC0DC5-6A3A-45A4-A1A2-AC6C045377FA}"/>
              </a:ext>
            </a:extLst>
          </p:cNvPr>
          <p:cNvSpPr txBox="1"/>
          <p:nvPr userDrawn="1"/>
        </p:nvSpPr>
        <p:spPr>
          <a:xfrm>
            <a:off x="556904" y="2506700"/>
            <a:ext cx="2051844" cy="123110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zh-CN" altLang="en-US" sz="8000" dirty="0">
                <a:solidFill>
                  <a:schemeClr val="bg1"/>
                </a:solidFill>
                <a:latin typeface="+mj-ea"/>
                <a:ea typeface="+mj-ea"/>
              </a:rPr>
              <a:t>目录</a:t>
            </a: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E3B94459-A840-4C1B-9F62-615374F432A5}"/>
              </a:ext>
            </a:extLst>
          </p:cNvPr>
          <p:cNvSpPr/>
          <p:nvPr userDrawn="1"/>
        </p:nvSpPr>
        <p:spPr>
          <a:xfrm>
            <a:off x="4422978" y="2200678"/>
            <a:ext cx="144170" cy="14417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glow rad="177800">
              <a:schemeClr val="accent2">
                <a:lumMod val="60000"/>
                <a:lumOff val="40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42B179D6-300D-4427-873B-CE164B7248B5}"/>
              </a:ext>
            </a:extLst>
          </p:cNvPr>
          <p:cNvSpPr/>
          <p:nvPr userDrawn="1"/>
        </p:nvSpPr>
        <p:spPr>
          <a:xfrm>
            <a:off x="4278808" y="4989402"/>
            <a:ext cx="144170" cy="14417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glow rad="177800">
              <a:schemeClr val="accent2">
                <a:lumMod val="60000"/>
                <a:lumOff val="40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2F506E39-1498-437F-9160-7711B2C55B4B}"/>
              </a:ext>
            </a:extLst>
          </p:cNvPr>
          <p:cNvCxnSpPr>
            <a:cxnSpLocks/>
          </p:cNvCxnSpPr>
          <p:nvPr userDrawn="1"/>
        </p:nvCxnSpPr>
        <p:spPr>
          <a:xfrm>
            <a:off x="4567148" y="2272763"/>
            <a:ext cx="5321081" cy="11853"/>
          </a:xfrm>
          <a:prstGeom prst="line">
            <a:avLst/>
          </a:prstGeom>
          <a:ln w="952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椭圆 18">
            <a:extLst>
              <a:ext uri="{FF2B5EF4-FFF2-40B4-BE49-F238E27FC236}">
                <a16:creationId xmlns:a16="http://schemas.microsoft.com/office/drawing/2014/main" id="{4D204982-EE20-47A9-9640-F0A3F98BE50E}"/>
              </a:ext>
            </a:extLst>
          </p:cNvPr>
          <p:cNvSpPr/>
          <p:nvPr userDrawn="1"/>
        </p:nvSpPr>
        <p:spPr>
          <a:xfrm>
            <a:off x="4567148" y="3595040"/>
            <a:ext cx="144170" cy="14417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glow rad="177800">
              <a:schemeClr val="accent2">
                <a:lumMod val="60000"/>
                <a:lumOff val="40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BB8D4760-6E92-49A7-AF5A-6204EEDA8094}"/>
              </a:ext>
            </a:extLst>
          </p:cNvPr>
          <p:cNvCxnSpPr>
            <a:cxnSpLocks/>
          </p:cNvCxnSpPr>
          <p:nvPr userDrawn="1"/>
        </p:nvCxnSpPr>
        <p:spPr>
          <a:xfrm>
            <a:off x="4711318" y="3660948"/>
            <a:ext cx="5176911" cy="11532"/>
          </a:xfrm>
          <a:prstGeom prst="line">
            <a:avLst/>
          </a:prstGeom>
          <a:ln w="952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>
            <a:extLst>
              <a:ext uri="{FF2B5EF4-FFF2-40B4-BE49-F238E27FC236}">
                <a16:creationId xmlns:a16="http://schemas.microsoft.com/office/drawing/2014/main" id="{0BA2448C-185E-4E63-A43C-524B41C261CA}"/>
              </a:ext>
            </a:extLst>
          </p:cNvPr>
          <p:cNvSpPr txBox="1"/>
          <p:nvPr/>
        </p:nvSpPr>
        <p:spPr>
          <a:xfrm>
            <a:off x="7569152" y="1404467"/>
            <a:ext cx="855999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zh-CN" sz="6000" i="1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</a:rPr>
              <a:t>01</a:t>
            </a:r>
            <a:endParaRPr lang="zh-CN" altLang="en-US" sz="6000" i="1" dirty="0">
              <a:ln>
                <a:noFill/>
              </a:ln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2C2C6442-C21C-4AD3-9212-30CD5D7F9020}"/>
              </a:ext>
            </a:extLst>
          </p:cNvPr>
          <p:cNvSpPr txBox="1"/>
          <p:nvPr/>
        </p:nvSpPr>
        <p:spPr>
          <a:xfrm>
            <a:off x="7569152" y="2793059"/>
            <a:ext cx="855999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zh-CN" sz="6000" i="1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</a:rPr>
              <a:t>02</a:t>
            </a:r>
            <a:endParaRPr lang="zh-CN" altLang="en-US" sz="6000" i="1" dirty="0">
              <a:ln>
                <a:noFill/>
              </a:ln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83F7479F-B906-4F26-B634-B45BA8496C45}"/>
              </a:ext>
            </a:extLst>
          </p:cNvPr>
          <p:cNvSpPr txBox="1"/>
          <p:nvPr/>
        </p:nvSpPr>
        <p:spPr>
          <a:xfrm>
            <a:off x="7569152" y="4181651"/>
            <a:ext cx="855999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zh-CN" sz="6000" i="1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</a:rPr>
              <a:t>03</a:t>
            </a:r>
            <a:endParaRPr lang="zh-CN" altLang="en-US" sz="6000" i="1" dirty="0">
              <a:ln>
                <a:noFill/>
              </a:ln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8" name="任意多边形: 形状 27">
            <a:extLst>
              <a:ext uri="{FF2B5EF4-FFF2-40B4-BE49-F238E27FC236}">
                <a16:creationId xmlns:a16="http://schemas.microsoft.com/office/drawing/2014/main" id="{740897F1-A80C-42C9-9199-6450D1750C65}"/>
              </a:ext>
            </a:extLst>
          </p:cNvPr>
          <p:cNvSpPr/>
          <p:nvPr userDrawn="1"/>
        </p:nvSpPr>
        <p:spPr>
          <a:xfrm>
            <a:off x="9068695" y="0"/>
            <a:ext cx="3123305" cy="1144999"/>
          </a:xfrm>
          <a:custGeom>
            <a:avLst/>
            <a:gdLst>
              <a:gd name="connsiteX0" fmla="*/ 0 w 3123305"/>
              <a:gd name="connsiteY0" fmla="*/ 0 h 1144999"/>
              <a:gd name="connsiteX1" fmla="*/ 560396 w 3123305"/>
              <a:gd name="connsiteY1" fmla="*/ 0 h 1144999"/>
              <a:gd name="connsiteX2" fmla="*/ 578073 w 3123305"/>
              <a:gd name="connsiteY2" fmla="*/ 19449 h 1144999"/>
              <a:gd name="connsiteX3" fmla="*/ 2257233 w 3123305"/>
              <a:gd name="connsiteY3" fmla="*/ 714980 h 1144999"/>
              <a:gd name="connsiteX4" fmla="*/ 2963394 w 3123305"/>
              <a:gd name="connsiteY4" fmla="*/ 608219 h 1144999"/>
              <a:gd name="connsiteX5" fmla="*/ 3123305 w 3123305"/>
              <a:gd name="connsiteY5" fmla="*/ 549691 h 1144999"/>
              <a:gd name="connsiteX6" fmla="*/ 3123305 w 3123305"/>
              <a:gd name="connsiteY6" fmla="*/ 1007180 h 1144999"/>
              <a:gd name="connsiteX7" fmla="*/ 3091269 w 3123305"/>
              <a:gd name="connsiteY7" fmla="*/ 1018905 h 1144999"/>
              <a:gd name="connsiteX8" fmla="*/ 2257234 w 3123305"/>
              <a:gd name="connsiteY8" fmla="*/ 1144999 h 1144999"/>
              <a:gd name="connsiteX9" fmla="*/ 92983 w 3123305"/>
              <a:gd name="connsiteY9" fmla="*/ 124345 h 1144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23305" h="1144999">
                <a:moveTo>
                  <a:pt x="0" y="0"/>
                </a:moveTo>
                <a:lnTo>
                  <a:pt x="560396" y="0"/>
                </a:lnTo>
                <a:lnTo>
                  <a:pt x="578073" y="19449"/>
                </a:lnTo>
                <a:cubicBezTo>
                  <a:pt x="1007807" y="449184"/>
                  <a:pt x="1601480" y="714980"/>
                  <a:pt x="2257233" y="714980"/>
                </a:cubicBezTo>
                <a:cubicBezTo>
                  <a:pt x="2503140" y="714980"/>
                  <a:pt x="2740318" y="677603"/>
                  <a:pt x="2963394" y="608219"/>
                </a:cubicBezTo>
                <a:lnTo>
                  <a:pt x="3123305" y="549691"/>
                </a:lnTo>
                <a:lnTo>
                  <a:pt x="3123305" y="1007180"/>
                </a:lnTo>
                <a:lnTo>
                  <a:pt x="3091269" y="1018905"/>
                </a:lnTo>
                <a:cubicBezTo>
                  <a:pt x="2827798" y="1100853"/>
                  <a:pt x="2547671" y="1144999"/>
                  <a:pt x="2257234" y="1144999"/>
                </a:cubicBezTo>
                <a:cubicBezTo>
                  <a:pt x="1385922" y="1144999"/>
                  <a:pt x="607408" y="747684"/>
                  <a:pt x="92983" y="124345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539F9C8A-CE5F-44AB-8D42-1ADE8CB0F7A5}"/>
              </a:ext>
            </a:extLst>
          </p:cNvPr>
          <p:cNvSpPr/>
          <p:nvPr userDrawn="1"/>
        </p:nvSpPr>
        <p:spPr>
          <a:xfrm>
            <a:off x="0" y="4878222"/>
            <a:ext cx="12192000" cy="1979778"/>
          </a:xfrm>
          <a:prstGeom prst="rect">
            <a:avLst/>
          </a:prstGeom>
          <a:blipFill dpi="0" rotWithShape="1">
            <a:blip r:embed="rId3">
              <a:alphaModFix amt="6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0E36B7A9-81BF-4483-B550-8D9565CC3C3A}"/>
              </a:ext>
            </a:extLst>
          </p:cNvPr>
          <p:cNvCxnSpPr>
            <a:cxnSpLocks/>
          </p:cNvCxnSpPr>
          <p:nvPr userDrawn="1"/>
        </p:nvCxnSpPr>
        <p:spPr>
          <a:xfrm>
            <a:off x="7423835" y="2284616"/>
            <a:ext cx="2464394" cy="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0DE07D9F-4FEB-4B80-BE2E-54D9EA4E236F}"/>
              </a:ext>
            </a:extLst>
          </p:cNvPr>
          <p:cNvCxnSpPr>
            <a:cxnSpLocks/>
          </p:cNvCxnSpPr>
          <p:nvPr userDrawn="1"/>
        </p:nvCxnSpPr>
        <p:spPr>
          <a:xfrm>
            <a:off x="7423835" y="3661390"/>
            <a:ext cx="2464394" cy="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87D68150-4408-4723-9D3E-960C75C1D4AA}"/>
              </a:ext>
            </a:extLst>
          </p:cNvPr>
          <p:cNvCxnSpPr>
            <a:cxnSpLocks/>
          </p:cNvCxnSpPr>
          <p:nvPr userDrawn="1"/>
        </p:nvCxnSpPr>
        <p:spPr>
          <a:xfrm>
            <a:off x="7423835" y="5052460"/>
            <a:ext cx="2464394" cy="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15005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: 圆角 8">
            <a:extLst>
              <a:ext uri="{FF2B5EF4-FFF2-40B4-BE49-F238E27FC236}">
                <a16:creationId xmlns:a16="http://schemas.microsoft.com/office/drawing/2014/main" id="{A8D27CC8-E4BE-4393-9F77-CCB0C3F1D7EE}"/>
              </a:ext>
            </a:extLst>
          </p:cNvPr>
          <p:cNvSpPr/>
          <p:nvPr userDrawn="1"/>
        </p:nvSpPr>
        <p:spPr>
          <a:xfrm>
            <a:off x="5006898" y="1982610"/>
            <a:ext cx="6043961" cy="2892781"/>
          </a:xfrm>
          <a:prstGeom prst="roundRect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1DA67DDE-084A-4746-AA5B-2809989F33A4}"/>
              </a:ext>
            </a:extLst>
          </p:cNvPr>
          <p:cNvSpPr/>
          <p:nvPr userDrawn="1"/>
        </p:nvSpPr>
        <p:spPr>
          <a:xfrm>
            <a:off x="994318" y="936703"/>
            <a:ext cx="4984594" cy="4984594"/>
          </a:xfrm>
          <a:prstGeom prst="ellipse">
            <a:avLst/>
          </a:pr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5C7C9AEF-A60C-44B7-BA25-723DFFF865D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10" t="1980" r="7097"/>
          <a:stretch/>
        </p:blipFill>
        <p:spPr>
          <a:xfrm>
            <a:off x="1251482" y="1204454"/>
            <a:ext cx="4470266" cy="4459677"/>
          </a:xfrm>
          <a:custGeom>
            <a:avLst/>
            <a:gdLst>
              <a:gd name="connsiteX0" fmla="*/ 2025472 w 4470266"/>
              <a:gd name="connsiteY0" fmla="*/ 0 h 4459677"/>
              <a:gd name="connsiteX1" fmla="*/ 2444795 w 4470266"/>
              <a:gd name="connsiteY1" fmla="*/ 0 h 4459677"/>
              <a:gd name="connsiteX2" fmla="*/ 2463663 w 4470266"/>
              <a:gd name="connsiteY2" fmla="*/ 953 h 4459677"/>
              <a:gd name="connsiteX3" fmla="*/ 4470266 w 4470266"/>
              <a:gd name="connsiteY3" fmla="*/ 2224546 h 4459677"/>
              <a:gd name="connsiteX4" fmla="*/ 2463663 w 4470266"/>
              <a:gd name="connsiteY4" fmla="*/ 4448139 h 4459677"/>
              <a:gd name="connsiteX5" fmla="*/ 2235173 w 4470266"/>
              <a:gd name="connsiteY5" fmla="*/ 4459677 h 4459677"/>
              <a:gd name="connsiteX6" fmla="*/ 2235094 w 4470266"/>
              <a:gd name="connsiteY6" fmla="*/ 4459677 h 4459677"/>
              <a:gd name="connsiteX7" fmla="*/ 2006604 w 4470266"/>
              <a:gd name="connsiteY7" fmla="*/ 4448139 h 4459677"/>
              <a:gd name="connsiteX8" fmla="*/ 0 w 4470266"/>
              <a:gd name="connsiteY8" fmla="*/ 2224546 h 4459677"/>
              <a:gd name="connsiteX9" fmla="*/ 2006604 w 4470266"/>
              <a:gd name="connsiteY9" fmla="*/ 953 h 4459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70266" h="4459677">
                <a:moveTo>
                  <a:pt x="2025472" y="0"/>
                </a:moveTo>
                <a:lnTo>
                  <a:pt x="2444795" y="0"/>
                </a:lnTo>
                <a:lnTo>
                  <a:pt x="2463663" y="953"/>
                </a:lnTo>
                <a:cubicBezTo>
                  <a:pt x="3590742" y="115414"/>
                  <a:pt x="4470266" y="1067268"/>
                  <a:pt x="4470266" y="2224546"/>
                </a:cubicBezTo>
                <a:cubicBezTo>
                  <a:pt x="4470266" y="3381824"/>
                  <a:pt x="3590742" y="4333678"/>
                  <a:pt x="2463663" y="4448139"/>
                </a:cubicBezTo>
                <a:lnTo>
                  <a:pt x="2235173" y="4459677"/>
                </a:lnTo>
                <a:lnTo>
                  <a:pt x="2235094" y="4459677"/>
                </a:lnTo>
                <a:lnTo>
                  <a:pt x="2006604" y="4448139"/>
                </a:lnTo>
                <a:cubicBezTo>
                  <a:pt x="879524" y="4333678"/>
                  <a:pt x="0" y="3381824"/>
                  <a:pt x="0" y="2224546"/>
                </a:cubicBezTo>
                <a:cubicBezTo>
                  <a:pt x="0" y="1067268"/>
                  <a:pt x="879524" y="115414"/>
                  <a:pt x="2006604" y="953"/>
                </a:cubicBezTo>
                <a:close/>
              </a:path>
            </a:pathLst>
          </a:custGeom>
        </p:spPr>
      </p:pic>
      <p:sp>
        <p:nvSpPr>
          <p:cNvPr id="15" name="椭圆 14">
            <a:extLst>
              <a:ext uri="{FF2B5EF4-FFF2-40B4-BE49-F238E27FC236}">
                <a16:creationId xmlns:a16="http://schemas.microsoft.com/office/drawing/2014/main" id="{1B6BB097-09B2-4B28-9E93-3EF181CAF673}"/>
              </a:ext>
            </a:extLst>
          </p:cNvPr>
          <p:cNvSpPr/>
          <p:nvPr userDrawn="1"/>
        </p:nvSpPr>
        <p:spPr>
          <a:xfrm>
            <a:off x="1251482" y="1193867"/>
            <a:ext cx="4470266" cy="4470266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547CE4C-1376-4701-AF5C-7EBB0712A53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t="8940" b="8940"/>
          <a:stretch>
            <a:fillRect/>
          </a:stretch>
        </p:blipFill>
        <p:spPr>
          <a:xfrm>
            <a:off x="1832518" y="0"/>
            <a:ext cx="8526964" cy="6858000"/>
          </a:xfrm>
          <a:custGeom>
            <a:avLst/>
            <a:gdLst>
              <a:gd name="connsiteX0" fmla="*/ 0 w 8526964"/>
              <a:gd name="connsiteY0" fmla="*/ 0 h 6858000"/>
              <a:gd name="connsiteX1" fmla="*/ 8526964 w 8526964"/>
              <a:gd name="connsiteY1" fmla="*/ 0 h 6858000"/>
              <a:gd name="connsiteX2" fmla="*/ 8526964 w 8526964"/>
              <a:gd name="connsiteY2" fmla="*/ 6858000 h 6858000"/>
              <a:gd name="connsiteX3" fmla="*/ 0 w 852696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526964" h="6858000">
                <a:moveTo>
                  <a:pt x="0" y="0"/>
                </a:moveTo>
                <a:lnTo>
                  <a:pt x="8526964" y="0"/>
                </a:lnTo>
                <a:lnTo>
                  <a:pt x="8526964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981160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C52719B-AD3E-42F8-9A4F-6FAF5B45DF7B}"/>
              </a:ext>
            </a:extLst>
          </p:cNvPr>
          <p:cNvSpPr txBox="1"/>
          <p:nvPr userDrawn="1"/>
        </p:nvSpPr>
        <p:spPr>
          <a:xfrm>
            <a:off x="180110" y="662865"/>
            <a:ext cx="849592" cy="30623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zh-CN" sz="199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“</a:t>
            </a:r>
            <a:endParaRPr lang="zh-CN" altLang="en-US" sz="19900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48657D6B-6023-402B-A6A2-BDD42DE57DA9}"/>
              </a:ext>
            </a:extLst>
          </p:cNvPr>
          <p:cNvCxnSpPr>
            <a:cxnSpLocks/>
          </p:cNvCxnSpPr>
          <p:nvPr userDrawn="1"/>
        </p:nvCxnSpPr>
        <p:spPr>
          <a:xfrm>
            <a:off x="660400" y="1130300"/>
            <a:ext cx="10858500" cy="0"/>
          </a:xfrm>
          <a:prstGeom prst="line">
            <a:avLst/>
          </a:prstGeom>
          <a:ln w="9525"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100000">
                  <a:schemeClr val="accent1">
                    <a:lumMod val="20000"/>
                    <a:lumOff val="80000"/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椭圆 6">
            <a:extLst>
              <a:ext uri="{FF2B5EF4-FFF2-40B4-BE49-F238E27FC236}">
                <a16:creationId xmlns:a16="http://schemas.microsoft.com/office/drawing/2014/main" id="{852B5FA8-52DC-4439-90C0-759BEC10C33F}"/>
              </a:ext>
            </a:extLst>
          </p:cNvPr>
          <p:cNvSpPr/>
          <p:nvPr userDrawn="1"/>
        </p:nvSpPr>
        <p:spPr>
          <a:xfrm>
            <a:off x="7433720" y="1238034"/>
            <a:ext cx="4489666" cy="4489666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图片占位符 22">
            <a:extLst>
              <a:ext uri="{FF2B5EF4-FFF2-40B4-BE49-F238E27FC236}">
                <a16:creationId xmlns:a16="http://schemas.microsoft.com/office/drawing/2014/main" id="{E19CBC41-36BA-466B-87C1-D5CF24A3B3A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717149" y="1533883"/>
            <a:ext cx="3922808" cy="3910387"/>
          </a:xfrm>
          <a:custGeom>
            <a:avLst/>
            <a:gdLst>
              <a:gd name="connsiteX0" fmla="*/ 1745841 w 3922808"/>
              <a:gd name="connsiteY0" fmla="*/ 0 h 3910387"/>
              <a:gd name="connsiteX1" fmla="*/ 2176967 w 3922808"/>
              <a:gd name="connsiteY1" fmla="*/ 0 h 3910387"/>
              <a:gd name="connsiteX2" fmla="*/ 2356695 w 3922808"/>
              <a:gd name="connsiteY2" fmla="*/ 27430 h 3910387"/>
              <a:gd name="connsiteX3" fmla="*/ 3922808 w 3922808"/>
              <a:gd name="connsiteY3" fmla="*/ 1948985 h 3910387"/>
              <a:gd name="connsiteX4" fmla="*/ 2161946 w 3922808"/>
              <a:gd name="connsiteY4" fmla="*/ 3900263 h 3910387"/>
              <a:gd name="connsiteX5" fmla="*/ 1961443 w 3922808"/>
              <a:gd name="connsiteY5" fmla="*/ 3910387 h 3910387"/>
              <a:gd name="connsiteX6" fmla="*/ 1961365 w 3922808"/>
              <a:gd name="connsiteY6" fmla="*/ 3910387 h 3910387"/>
              <a:gd name="connsiteX7" fmla="*/ 1760862 w 3922808"/>
              <a:gd name="connsiteY7" fmla="*/ 3900263 h 3910387"/>
              <a:gd name="connsiteX8" fmla="*/ 0 w 3922808"/>
              <a:gd name="connsiteY8" fmla="*/ 1948985 h 3910387"/>
              <a:gd name="connsiteX9" fmla="*/ 1566113 w 3922808"/>
              <a:gd name="connsiteY9" fmla="*/ 27430 h 3910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922808" h="3910387">
                <a:moveTo>
                  <a:pt x="1745841" y="0"/>
                </a:moveTo>
                <a:lnTo>
                  <a:pt x="2176967" y="0"/>
                </a:lnTo>
                <a:lnTo>
                  <a:pt x="2356695" y="27430"/>
                </a:lnTo>
                <a:cubicBezTo>
                  <a:pt x="3250474" y="210323"/>
                  <a:pt x="3922808" y="1001138"/>
                  <a:pt x="3922808" y="1948985"/>
                </a:cubicBezTo>
                <a:cubicBezTo>
                  <a:pt x="3922808" y="2964536"/>
                  <a:pt x="3150996" y="3799819"/>
                  <a:pt x="2161946" y="3900263"/>
                </a:cubicBezTo>
                <a:lnTo>
                  <a:pt x="1961443" y="3910387"/>
                </a:lnTo>
                <a:lnTo>
                  <a:pt x="1961365" y="3910387"/>
                </a:lnTo>
                <a:lnTo>
                  <a:pt x="1760862" y="3900263"/>
                </a:lnTo>
                <a:cubicBezTo>
                  <a:pt x="771812" y="3799819"/>
                  <a:pt x="0" y="2964536"/>
                  <a:pt x="0" y="1948985"/>
                </a:cubicBezTo>
                <a:cubicBezTo>
                  <a:pt x="0" y="1001138"/>
                  <a:pt x="672334" y="210323"/>
                  <a:pt x="1566113" y="2743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zh-CN" altLang="en-US" dirty="0"/>
              <a:t>点击此处插入图片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64B3364-05BA-4C2F-AD6D-A2D7CDE40522}"/>
              </a:ext>
            </a:extLst>
          </p:cNvPr>
          <p:cNvSpPr txBox="1"/>
          <p:nvPr userDrawn="1"/>
        </p:nvSpPr>
        <p:spPr>
          <a:xfrm>
            <a:off x="6442414" y="4535354"/>
            <a:ext cx="849592" cy="30623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zh-CN" sz="199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”</a:t>
            </a:r>
            <a:endParaRPr lang="zh-CN" altLang="en-US" sz="19900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6" name="文本占位符 15">
            <a:extLst>
              <a:ext uri="{FF2B5EF4-FFF2-40B4-BE49-F238E27FC236}">
                <a16:creationId xmlns:a16="http://schemas.microsoft.com/office/drawing/2014/main" id="{6D88DB34-9F79-4624-8348-5D366A8AC2F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60400" y="530226"/>
            <a:ext cx="4351337" cy="55403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lang="zh-CN" altLang="en-US" sz="3600" kern="1200" dirty="0" smtClean="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单击此处编辑标题</a:t>
            </a:r>
          </a:p>
        </p:txBody>
      </p:sp>
      <p:sp>
        <p:nvSpPr>
          <p:cNvPr id="28" name="文本占位符 27">
            <a:extLst>
              <a:ext uri="{FF2B5EF4-FFF2-40B4-BE49-F238E27FC236}">
                <a16:creationId xmlns:a16="http://schemas.microsoft.com/office/drawing/2014/main" id="{F0860537-4937-4C88-BE40-F90C2DBE144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60400" y="1691385"/>
            <a:ext cx="3231654" cy="3877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 marL="0" indent="0">
              <a:buNone/>
              <a:defRPr lang="zh-CN" altLang="en-US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  <a:latin typeface="+mj-ea"/>
                <a:ea typeface="+mj-ea"/>
              </a:defRPr>
            </a:lvl1pPr>
          </a:lstStyle>
          <a:p>
            <a:pPr marL="0" lvl="0"/>
            <a:r>
              <a:rPr lang="zh-CN" altLang="en-US" dirty="0"/>
              <a:t>单击此处编辑小标题</a:t>
            </a:r>
          </a:p>
        </p:txBody>
      </p: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AAA4BE42-0DE1-4056-ADD6-2C4D55F4CAB8}"/>
              </a:ext>
            </a:extLst>
          </p:cNvPr>
          <p:cNvCxnSpPr>
            <a:cxnSpLocks/>
          </p:cNvCxnSpPr>
          <p:nvPr userDrawn="1"/>
        </p:nvCxnSpPr>
        <p:spPr>
          <a:xfrm>
            <a:off x="660400" y="1130300"/>
            <a:ext cx="7493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0F5547AB-8A20-42EC-BF91-F197F413B43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19633" y="2343593"/>
            <a:ext cx="4572000" cy="243522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50000"/>
              </a:lnSpc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7749259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53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多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图片占位符 29">
            <a:extLst>
              <a:ext uri="{FF2B5EF4-FFF2-40B4-BE49-F238E27FC236}">
                <a16:creationId xmlns:a16="http://schemas.microsoft.com/office/drawing/2014/main" id="{B7CD0730-5E46-4513-AF62-4C9C91F01FC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84835" y="1786717"/>
            <a:ext cx="2662238" cy="177840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31" name="图片占位符 30">
            <a:extLst>
              <a:ext uri="{FF2B5EF4-FFF2-40B4-BE49-F238E27FC236}">
                <a16:creationId xmlns:a16="http://schemas.microsoft.com/office/drawing/2014/main" id="{48BBA798-E9B9-48A2-9258-B443AB08B55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451495" y="3562931"/>
            <a:ext cx="2634076" cy="177840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32" name="图片占位符 31">
            <a:extLst>
              <a:ext uri="{FF2B5EF4-FFF2-40B4-BE49-F238E27FC236}">
                <a16:creationId xmlns:a16="http://schemas.microsoft.com/office/drawing/2014/main" id="{01A59A96-221E-45CC-B5BA-209F3AC8340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1071" y="1786717"/>
            <a:ext cx="2662238" cy="177840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33" name="图片占位符 32">
            <a:extLst>
              <a:ext uri="{FF2B5EF4-FFF2-40B4-BE49-F238E27FC236}">
                <a16:creationId xmlns:a16="http://schemas.microsoft.com/office/drawing/2014/main" id="{AE0B532B-2F18-4BBB-A1C9-816E59B88A2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749855" y="3562584"/>
            <a:ext cx="2649828" cy="177696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4A59F1E8-FA64-4B67-A385-480CF42E7BA8}"/>
              </a:ext>
            </a:extLst>
          </p:cNvPr>
          <p:cNvSpPr/>
          <p:nvPr userDrawn="1"/>
        </p:nvSpPr>
        <p:spPr>
          <a:xfrm>
            <a:off x="6090499" y="3565065"/>
            <a:ext cx="2665186" cy="1776960"/>
          </a:xfrm>
          <a:prstGeom prst="rect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D0A5727B-6B68-4488-8341-3572D2745CCE}"/>
              </a:ext>
            </a:extLst>
          </p:cNvPr>
          <p:cNvSpPr/>
          <p:nvPr userDrawn="1"/>
        </p:nvSpPr>
        <p:spPr>
          <a:xfrm>
            <a:off x="3437216" y="1786717"/>
            <a:ext cx="2665186" cy="1776960"/>
          </a:xfrm>
          <a:prstGeom prst="rect">
            <a:avLst/>
          </a:prstGeom>
          <a:solidFill>
            <a:schemeClr val="accent3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6F63413-8F88-4953-AF9F-A898F8156FD1}"/>
              </a:ext>
            </a:extLst>
          </p:cNvPr>
          <p:cNvSpPr/>
          <p:nvPr userDrawn="1"/>
        </p:nvSpPr>
        <p:spPr>
          <a:xfrm>
            <a:off x="8741979" y="1786717"/>
            <a:ext cx="2665186" cy="1776960"/>
          </a:xfrm>
          <a:prstGeom prst="rect">
            <a:avLst/>
          </a:prstGeom>
          <a:solidFill>
            <a:schemeClr val="accent3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D56A137-2C0F-4E28-8C4B-28C5930B04FA}"/>
              </a:ext>
            </a:extLst>
          </p:cNvPr>
          <p:cNvSpPr/>
          <p:nvPr userDrawn="1"/>
        </p:nvSpPr>
        <p:spPr>
          <a:xfrm>
            <a:off x="788772" y="3562931"/>
            <a:ext cx="2665186" cy="1776960"/>
          </a:xfrm>
          <a:prstGeom prst="rect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FB2430ED-FBE0-4101-B99B-D4DB408DA119}"/>
              </a:ext>
            </a:extLst>
          </p:cNvPr>
          <p:cNvCxnSpPr>
            <a:cxnSpLocks/>
          </p:cNvCxnSpPr>
          <p:nvPr userDrawn="1"/>
        </p:nvCxnSpPr>
        <p:spPr>
          <a:xfrm>
            <a:off x="660400" y="1130300"/>
            <a:ext cx="10858500" cy="0"/>
          </a:xfrm>
          <a:prstGeom prst="line">
            <a:avLst/>
          </a:prstGeom>
          <a:ln w="9525"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100000">
                  <a:schemeClr val="accent1">
                    <a:lumMod val="20000"/>
                    <a:lumOff val="80000"/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E94ECE06-ABBD-4D55-8793-6730D44DAE7D}"/>
              </a:ext>
            </a:extLst>
          </p:cNvPr>
          <p:cNvCxnSpPr>
            <a:cxnSpLocks/>
          </p:cNvCxnSpPr>
          <p:nvPr userDrawn="1"/>
        </p:nvCxnSpPr>
        <p:spPr>
          <a:xfrm>
            <a:off x="660400" y="1130300"/>
            <a:ext cx="7493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F97B6B4D-DE8D-40B8-AD97-EC64744F3394}"/>
              </a:ext>
            </a:extLst>
          </p:cNvPr>
          <p:cNvCxnSpPr>
            <a:cxnSpLocks/>
          </p:cNvCxnSpPr>
          <p:nvPr userDrawn="1"/>
        </p:nvCxnSpPr>
        <p:spPr>
          <a:xfrm>
            <a:off x="1126828" y="4347182"/>
            <a:ext cx="19812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9A117B61-A0F3-46EF-9C14-2B2D72E549C5}"/>
              </a:ext>
            </a:extLst>
          </p:cNvPr>
          <p:cNvCxnSpPr>
            <a:cxnSpLocks/>
          </p:cNvCxnSpPr>
          <p:nvPr userDrawn="1"/>
        </p:nvCxnSpPr>
        <p:spPr>
          <a:xfrm>
            <a:off x="6432492" y="4347182"/>
            <a:ext cx="19812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C3B9EB6D-1BF7-482C-9A23-A2B45A76E452}"/>
              </a:ext>
            </a:extLst>
          </p:cNvPr>
          <p:cNvCxnSpPr>
            <a:cxnSpLocks/>
          </p:cNvCxnSpPr>
          <p:nvPr userDrawn="1"/>
        </p:nvCxnSpPr>
        <p:spPr>
          <a:xfrm>
            <a:off x="3779209" y="2570223"/>
            <a:ext cx="1981200" cy="0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E7E45B07-70FF-4B71-92B3-70F8F919C9CA}"/>
              </a:ext>
            </a:extLst>
          </p:cNvPr>
          <p:cNvCxnSpPr>
            <a:cxnSpLocks/>
          </p:cNvCxnSpPr>
          <p:nvPr userDrawn="1"/>
        </p:nvCxnSpPr>
        <p:spPr>
          <a:xfrm>
            <a:off x="9083972" y="2570223"/>
            <a:ext cx="1981200" cy="0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占位符 27">
            <a:extLst>
              <a:ext uri="{FF2B5EF4-FFF2-40B4-BE49-F238E27FC236}">
                <a16:creationId xmlns:a16="http://schemas.microsoft.com/office/drawing/2014/main" id="{47486607-9A85-4577-9766-5408ACDF456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60400" y="530226"/>
            <a:ext cx="4351337" cy="55403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lang="zh-CN" altLang="en-US" sz="3600" kern="1200" dirty="0" smtClean="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单击此处编辑标题</a:t>
            </a:r>
          </a:p>
        </p:txBody>
      </p:sp>
      <p:pic>
        <p:nvPicPr>
          <p:cNvPr id="34" name="图片 33">
            <a:extLst>
              <a:ext uri="{FF2B5EF4-FFF2-40B4-BE49-F238E27FC236}">
                <a16:creationId xmlns:a16="http://schemas.microsoft.com/office/drawing/2014/main" id="{FCA884F4-BF74-4C6D-8DA8-783FE65C64B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28700" r="6590" b="27064"/>
          <a:stretch>
            <a:fillRect/>
          </a:stretch>
        </p:blipFill>
        <p:spPr>
          <a:xfrm>
            <a:off x="0" y="5078680"/>
            <a:ext cx="12192000" cy="1779320"/>
          </a:xfrm>
          <a:custGeom>
            <a:avLst/>
            <a:gdLst>
              <a:gd name="connsiteX0" fmla="*/ 0 w 12192000"/>
              <a:gd name="connsiteY0" fmla="*/ 0 h 1779320"/>
              <a:gd name="connsiteX1" fmla="*/ 12192000 w 12192000"/>
              <a:gd name="connsiteY1" fmla="*/ 0 h 1779320"/>
              <a:gd name="connsiteX2" fmla="*/ 12192000 w 12192000"/>
              <a:gd name="connsiteY2" fmla="*/ 1779320 h 1779320"/>
              <a:gd name="connsiteX3" fmla="*/ 0 w 12192000"/>
              <a:gd name="connsiteY3" fmla="*/ 1779320 h 1779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1779320">
                <a:moveTo>
                  <a:pt x="0" y="0"/>
                </a:moveTo>
                <a:lnTo>
                  <a:pt x="12192000" y="0"/>
                </a:lnTo>
                <a:lnTo>
                  <a:pt x="12192000" y="1779320"/>
                </a:lnTo>
                <a:lnTo>
                  <a:pt x="0" y="1779320"/>
                </a:lnTo>
                <a:close/>
              </a:path>
            </a:pathLst>
          </a:custGeom>
        </p:spPr>
      </p:pic>
      <p:sp>
        <p:nvSpPr>
          <p:cNvPr id="8" name="文本占位符 7">
            <a:extLst>
              <a:ext uri="{FF2B5EF4-FFF2-40B4-BE49-F238E27FC236}">
                <a16:creationId xmlns:a16="http://schemas.microsoft.com/office/drawing/2014/main" id="{715BC66D-521A-46F5-870C-07C27F69240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7267" y="3836988"/>
            <a:ext cx="2048197" cy="36400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</a:lstStyle>
          <a:p>
            <a:pPr lvl="0"/>
            <a:r>
              <a:rPr lang="zh-CN" altLang="en-US" dirty="0"/>
              <a:t>图片小标题</a:t>
            </a:r>
          </a:p>
        </p:txBody>
      </p:sp>
      <p:sp>
        <p:nvSpPr>
          <p:cNvPr id="35" name="文本占位符 34">
            <a:extLst>
              <a:ext uri="{FF2B5EF4-FFF2-40B4-BE49-F238E27FC236}">
                <a16:creationId xmlns:a16="http://schemas.microsoft.com/office/drawing/2014/main" id="{544F4008-E2AD-47F6-8A3E-8469521262E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98994" y="3836988"/>
            <a:ext cx="2048197" cy="36400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</a:lstStyle>
          <a:p>
            <a:pPr lvl="0"/>
            <a:r>
              <a:rPr lang="zh-CN" altLang="en-US" dirty="0"/>
              <a:t>图片小标题</a:t>
            </a:r>
          </a:p>
        </p:txBody>
      </p:sp>
      <p:sp>
        <p:nvSpPr>
          <p:cNvPr id="36" name="文本占位符 35">
            <a:extLst>
              <a:ext uri="{FF2B5EF4-FFF2-40B4-BE49-F238E27FC236}">
                <a16:creationId xmlns:a16="http://schemas.microsoft.com/office/drawing/2014/main" id="{8337D390-BE50-468A-ABC9-26A305D1293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745711" y="2064879"/>
            <a:ext cx="2048197" cy="36400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</a:lstStyle>
          <a:p>
            <a:pPr lvl="0"/>
            <a:r>
              <a:rPr lang="zh-CN" altLang="en-US" dirty="0"/>
              <a:t>图片小标题</a:t>
            </a:r>
          </a:p>
        </p:txBody>
      </p:sp>
      <p:sp>
        <p:nvSpPr>
          <p:cNvPr id="39" name="文本占位符 38">
            <a:extLst>
              <a:ext uri="{FF2B5EF4-FFF2-40B4-BE49-F238E27FC236}">
                <a16:creationId xmlns:a16="http://schemas.microsoft.com/office/drawing/2014/main" id="{430F98A1-8680-4B4C-9345-68E1B965A38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050474" y="2064879"/>
            <a:ext cx="2048197" cy="36400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</a:lstStyle>
          <a:p>
            <a:pPr lvl="0"/>
            <a:r>
              <a:rPr lang="zh-CN" altLang="en-US" dirty="0"/>
              <a:t>图片小标题</a:t>
            </a:r>
          </a:p>
        </p:txBody>
      </p:sp>
      <p:sp>
        <p:nvSpPr>
          <p:cNvPr id="11" name="文本占位符 10">
            <a:extLst>
              <a:ext uri="{FF2B5EF4-FFF2-40B4-BE49-F238E27FC236}">
                <a16:creationId xmlns:a16="http://schemas.microsoft.com/office/drawing/2014/main" id="{BF486B57-6E43-40E2-AE50-D538FE6C7D6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86451" y="4429952"/>
            <a:ext cx="2069828" cy="79491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5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0" name="文本占位符 39">
            <a:extLst>
              <a:ext uri="{FF2B5EF4-FFF2-40B4-BE49-F238E27FC236}">
                <a16:creationId xmlns:a16="http://schemas.microsoft.com/office/drawing/2014/main" id="{724A3688-181E-499A-86EF-F4B58BB6269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88178" y="4429952"/>
            <a:ext cx="2069828" cy="79491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5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1" name="文本占位符 40">
            <a:extLst>
              <a:ext uri="{FF2B5EF4-FFF2-40B4-BE49-F238E27FC236}">
                <a16:creationId xmlns:a16="http://schemas.microsoft.com/office/drawing/2014/main" id="{E32000E8-1971-4635-9D34-C7253E2C0D3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734895" y="2621268"/>
            <a:ext cx="2069828" cy="79491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5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2" name="文本占位符 41">
            <a:extLst>
              <a:ext uri="{FF2B5EF4-FFF2-40B4-BE49-F238E27FC236}">
                <a16:creationId xmlns:a16="http://schemas.microsoft.com/office/drawing/2014/main" id="{10D7F6CA-FB09-45F9-93C6-B33EBC19397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039658" y="2621268"/>
            <a:ext cx="2069828" cy="79491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5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单击此处编辑文本</a:t>
            </a:r>
          </a:p>
        </p:txBody>
      </p:sp>
    </p:spTree>
    <p:extLst>
      <p:ext uri="{BB962C8B-B14F-4D97-AF65-F5344CB8AC3E}">
        <p14:creationId xmlns:p14="http://schemas.microsoft.com/office/powerpoint/2010/main" val="401810927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多图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图片占位符 12">
            <a:extLst>
              <a:ext uri="{FF2B5EF4-FFF2-40B4-BE49-F238E27FC236}">
                <a16:creationId xmlns:a16="http://schemas.microsoft.com/office/drawing/2014/main" id="{4F29A843-0D6E-4C3E-9767-EBBE4EF0D2A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056063" y="1574803"/>
            <a:ext cx="1949450" cy="1949937"/>
          </a:xfrm>
          <a:custGeom>
            <a:avLst/>
            <a:gdLst>
              <a:gd name="connsiteX0" fmla="*/ 343248 w 1949450"/>
              <a:gd name="connsiteY0" fmla="*/ 0 h 1949937"/>
              <a:gd name="connsiteX1" fmla="*/ 1949450 w 1949450"/>
              <a:gd name="connsiteY1" fmla="*/ 0 h 1949937"/>
              <a:gd name="connsiteX2" fmla="*/ 1949450 w 1949450"/>
              <a:gd name="connsiteY2" fmla="*/ 1949937 h 1949937"/>
              <a:gd name="connsiteX3" fmla="*/ 0 w 1949450"/>
              <a:gd name="connsiteY3" fmla="*/ 1949937 h 1949937"/>
              <a:gd name="connsiteX4" fmla="*/ 0 w 1949450"/>
              <a:gd name="connsiteY4" fmla="*/ 343248 h 1949937"/>
              <a:gd name="connsiteX5" fmla="*/ 6493 w 1949450"/>
              <a:gd name="connsiteY5" fmla="*/ 278842 h 1949937"/>
              <a:gd name="connsiteX6" fmla="*/ 278842 w 1949450"/>
              <a:gd name="connsiteY6" fmla="*/ 6493 h 1949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49450" h="1949937">
                <a:moveTo>
                  <a:pt x="343248" y="0"/>
                </a:moveTo>
                <a:lnTo>
                  <a:pt x="1949450" y="0"/>
                </a:lnTo>
                <a:lnTo>
                  <a:pt x="1949450" y="1949937"/>
                </a:lnTo>
                <a:lnTo>
                  <a:pt x="0" y="1949937"/>
                </a:lnTo>
                <a:lnTo>
                  <a:pt x="0" y="343248"/>
                </a:lnTo>
                <a:lnTo>
                  <a:pt x="6493" y="278842"/>
                </a:lnTo>
                <a:cubicBezTo>
                  <a:pt x="34466" y="142139"/>
                  <a:pt x="142139" y="34466"/>
                  <a:pt x="278842" y="6493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4" name="图片占位符 13">
            <a:extLst>
              <a:ext uri="{FF2B5EF4-FFF2-40B4-BE49-F238E27FC236}">
                <a16:creationId xmlns:a16="http://schemas.microsoft.com/office/drawing/2014/main" id="{44A1AC0C-903B-4780-A15A-D8C901988C7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187106" y="1574803"/>
            <a:ext cx="1949450" cy="1949937"/>
          </a:xfrm>
          <a:custGeom>
            <a:avLst/>
            <a:gdLst>
              <a:gd name="connsiteX0" fmla="*/ 0 w 1949450"/>
              <a:gd name="connsiteY0" fmla="*/ 0 h 1949937"/>
              <a:gd name="connsiteX1" fmla="*/ 1605585 w 1949450"/>
              <a:gd name="connsiteY1" fmla="*/ 0 h 1949937"/>
              <a:gd name="connsiteX2" fmla="*/ 1669991 w 1949450"/>
              <a:gd name="connsiteY2" fmla="*/ 6493 h 1949937"/>
              <a:gd name="connsiteX3" fmla="*/ 1949450 w 1949450"/>
              <a:gd name="connsiteY3" fmla="*/ 349378 h 1949937"/>
              <a:gd name="connsiteX4" fmla="*/ 1949450 w 1949450"/>
              <a:gd name="connsiteY4" fmla="*/ 1949937 h 1949937"/>
              <a:gd name="connsiteX5" fmla="*/ 0 w 1949450"/>
              <a:gd name="connsiteY5" fmla="*/ 1949937 h 1949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49450" h="1949937">
                <a:moveTo>
                  <a:pt x="0" y="0"/>
                </a:moveTo>
                <a:lnTo>
                  <a:pt x="1605585" y="0"/>
                </a:lnTo>
                <a:lnTo>
                  <a:pt x="1669991" y="6493"/>
                </a:lnTo>
                <a:cubicBezTo>
                  <a:pt x="1829478" y="39129"/>
                  <a:pt x="1949450" y="180243"/>
                  <a:pt x="1949450" y="349378"/>
                </a:cubicBezTo>
                <a:lnTo>
                  <a:pt x="1949450" y="1949937"/>
                </a:lnTo>
                <a:lnTo>
                  <a:pt x="0" y="194993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5" name="图片占位符 14">
            <a:extLst>
              <a:ext uri="{FF2B5EF4-FFF2-40B4-BE49-F238E27FC236}">
                <a16:creationId xmlns:a16="http://schemas.microsoft.com/office/drawing/2014/main" id="{2FE2C6B3-AC8C-493D-A18F-A9791B80806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056063" y="3704740"/>
            <a:ext cx="1949450" cy="1949937"/>
          </a:xfrm>
          <a:custGeom>
            <a:avLst/>
            <a:gdLst>
              <a:gd name="connsiteX0" fmla="*/ 0 w 1949450"/>
              <a:gd name="connsiteY0" fmla="*/ 0 h 1949937"/>
              <a:gd name="connsiteX1" fmla="*/ 1949450 w 1949450"/>
              <a:gd name="connsiteY1" fmla="*/ 0 h 1949937"/>
              <a:gd name="connsiteX2" fmla="*/ 1949450 w 1949450"/>
              <a:gd name="connsiteY2" fmla="*/ 1949937 h 1949937"/>
              <a:gd name="connsiteX3" fmla="*/ 343238 w 1949450"/>
              <a:gd name="connsiteY3" fmla="*/ 1949937 h 1949937"/>
              <a:gd name="connsiteX4" fmla="*/ 278842 w 1949450"/>
              <a:gd name="connsiteY4" fmla="*/ 1943446 h 1949937"/>
              <a:gd name="connsiteX5" fmla="*/ 6493 w 1949450"/>
              <a:gd name="connsiteY5" fmla="*/ 1671097 h 1949937"/>
              <a:gd name="connsiteX6" fmla="*/ 0 w 1949450"/>
              <a:gd name="connsiteY6" fmla="*/ 1606691 h 1949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49450" h="1949937">
                <a:moveTo>
                  <a:pt x="0" y="0"/>
                </a:moveTo>
                <a:lnTo>
                  <a:pt x="1949450" y="0"/>
                </a:lnTo>
                <a:lnTo>
                  <a:pt x="1949450" y="1949937"/>
                </a:lnTo>
                <a:lnTo>
                  <a:pt x="343238" y="1949937"/>
                </a:lnTo>
                <a:lnTo>
                  <a:pt x="278842" y="1943446"/>
                </a:lnTo>
                <a:cubicBezTo>
                  <a:pt x="142139" y="1915472"/>
                  <a:pt x="34466" y="1807800"/>
                  <a:pt x="6493" y="1671097"/>
                </a:cubicBezTo>
                <a:lnTo>
                  <a:pt x="0" y="160669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6" name="图片占位符 15">
            <a:extLst>
              <a:ext uri="{FF2B5EF4-FFF2-40B4-BE49-F238E27FC236}">
                <a16:creationId xmlns:a16="http://schemas.microsoft.com/office/drawing/2014/main" id="{295F7CA5-F733-43F3-A0C3-5424B99D23D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87106" y="3704740"/>
            <a:ext cx="1949450" cy="1949937"/>
          </a:xfrm>
          <a:custGeom>
            <a:avLst/>
            <a:gdLst>
              <a:gd name="connsiteX0" fmla="*/ 0 w 1949450"/>
              <a:gd name="connsiteY0" fmla="*/ 0 h 1949937"/>
              <a:gd name="connsiteX1" fmla="*/ 1949450 w 1949450"/>
              <a:gd name="connsiteY1" fmla="*/ 0 h 1949937"/>
              <a:gd name="connsiteX2" fmla="*/ 1949450 w 1949450"/>
              <a:gd name="connsiteY2" fmla="*/ 1600560 h 1949937"/>
              <a:gd name="connsiteX3" fmla="*/ 1669991 w 1949450"/>
              <a:gd name="connsiteY3" fmla="*/ 1943446 h 1949937"/>
              <a:gd name="connsiteX4" fmla="*/ 1605595 w 1949450"/>
              <a:gd name="connsiteY4" fmla="*/ 1949937 h 1949937"/>
              <a:gd name="connsiteX5" fmla="*/ 0 w 1949450"/>
              <a:gd name="connsiteY5" fmla="*/ 1949937 h 1949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49450" h="1949937">
                <a:moveTo>
                  <a:pt x="0" y="0"/>
                </a:moveTo>
                <a:lnTo>
                  <a:pt x="1949450" y="0"/>
                </a:lnTo>
                <a:lnTo>
                  <a:pt x="1949450" y="1600560"/>
                </a:lnTo>
                <a:cubicBezTo>
                  <a:pt x="1949450" y="1769695"/>
                  <a:pt x="1829478" y="1910810"/>
                  <a:pt x="1669991" y="1943446"/>
                </a:cubicBezTo>
                <a:lnTo>
                  <a:pt x="1605595" y="1949937"/>
                </a:lnTo>
                <a:lnTo>
                  <a:pt x="0" y="194993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2FEE6518-B5B9-4BFC-9933-4DBD8F77FC0B}"/>
              </a:ext>
            </a:extLst>
          </p:cNvPr>
          <p:cNvCxnSpPr>
            <a:cxnSpLocks/>
          </p:cNvCxnSpPr>
          <p:nvPr userDrawn="1"/>
        </p:nvCxnSpPr>
        <p:spPr>
          <a:xfrm>
            <a:off x="660400" y="1130300"/>
            <a:ext cx="10858500" cy="0"/>
          </a:xfrm>
          <a:prstGeom prst="line">
            <a:avLst/>
          </a:prstGeom>
          <a:ln w="9525"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100000">
                  <a:schemeClr val="accent1">
                    <a:lumMod val="20000"/>
                    <a:lumOff val="80000"/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BE853FCA-7F7F-4154-A79D-77FDE69E7577}"/>
              </a:ext>
            </a:extLst>
          </p:cNvPr>
          <p:cNvCxnSpPr>
            <a:cxnSpLocks/>
          </p:cNvCxnSpPr>
          <p:nvPr userDrawn="1"/>
        </p:nvCxnSpPr>
        <p:spPr>
          <a:xfrm>
            <a:off x="660400" y="1130300"/>
            <a:ext cx="7493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占位符 18">
            <a:extLst>
              <a:ext uri="{FF2B5EF4-FFF2-40B4-BE49-F238E27FC236}">
                <a16:creationId xmlns:a16="http://schemas.microsoft.com/office/drawing/2014/main" id="{842E74EC-F000-4163-8194-7D567D15C9E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60400" y="530226"/>
            <a:ext cx="4351337" cy="55403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lang="zh-CN" altLang="en-US" sz="3600" kern="1200" dirty="0" smtClean="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单击此处编辑标题</a:t>
            </a: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A121CC04-B475-44A2-A0DA-D589FECF46AA}"/>
              </a:ext>
            </a:extLst>
          </p:cNvPr>
          <p:cNvCxnSpPr>
            <a:cxnSpLocks/>
          </p:cNvCxnSpPr>
          <p:nvPr userDrawn="1"/>
        </p:nvCxnSpPr>
        <p:spPr>
          <a:xfrm>
            <a:off x="1558925" y="5659124"/>
            <a:ext cx="3300367" cy="0"/>
          </a:xfrm>
          <a:prstGeom prst="line">
            <a:avLst/>
          </a:prstGeom>
          <a:ln w="1905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38BB90D5-1B17-40C2-867E-407FDACE2131}"/>
              </a:ext>
            </a:extLst>
          </p:cNvPr>
          <p:cNvSpPr txBox="1"/>
          <p:nvPr userDrawn="1"/>
        </p:nvSpPr>
        <p:spPr>
          <a:xfrm>
            <a:off x="1528713" y="4857192"/>
            <a:ext cx="855999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zh-CN" sz="6000" i="1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</a:rPr>
              <a:t>03</a:t>
            </a:r>
            <a:endParaRPr lang="zh-CN" altLang="en-US" sz="6000" i="1" dirty="0">
              <a:ln>
                <a:noFill/>
              </a:ln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BA0E3CBB-E49F-416A-BAE8-CD0AD1D7E339}"/>
              </a:ext>
            </a:extLst>
          </p:cNvPr>
          <p:cNvCxnSpPr>
            <a:cxnSpLocks/>
          </p:cNvCxnSpPr>
          <p:nvPr userDrawn="1"/>
        </p:nvCxnSpPr>
        <p:spPr>
          <a:xfrm>
            <a:off x="1558925" y="3534483"/>
            <a:ext cx="3300367" cy="0"/>
          </a:xfrm>
          <a:prstGeom prst="line">
            <a:avLst/>
          </a:prstGeom>
          <a:ln w="1905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FFB4E8CE-9F6C-4073-8CA7-945325586F53}"/>
              </a:ext>
            </a:extLst>
          </p:cNvPr>
          <p:cNvSpPr txBox="1"/>
          <p:nvPr userDrawn="1"/>
        </p:nvSpPr>
        <p:spPr>
          <a:xfrm>
            <a:off x="9822793" y="2791154"/>
            <a:ext cx="855999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zh-CN" sz="6000" i="1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</a:rPr>
              <a:t>02</a:t>
            </a:r>
            <a:endParaRPr lang="zh-CN" altLang="en-US" sz="6000" i="1" dirty="0">
              <a:ln>
                <a:noFill/>
              </a:ln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44ABF6FF-0D22-4600-98D6-7AEB4FF25B96}"/>
              </a:ext>
            </a:extLst>
          </p:cNvPr>
          <p:cNvCxnSpPr>
            <a:cxnSpLocks/>
          </p:cNvCxnSpPr>
          <p:nvPr userDrawn="1"/>
        </p:nvCxnSpPr>
        <p:spPr>
          <a:xfrm>
            <a:off x="7556500" y="3534483"/>
            <a:ext cx="3076575" cy="0"/>
          </a:xfrm>
          <a:prstGeom prst="line">
            <a:avLst/>
          </a:prstGeom>
          <a:ln w="1905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>
            <a:extLst>
              <a:ext uri="{FF2B5EF4-FFF2-40B4-BE49-F238E27FC236}">
                <a16:creationId xmlns:a16="http://schemas.microsoft.com/office/drawing/2014/main" id="{18A60DF1-F746-4AF2-B95D-4161CA4C42CF}"/>
              </a:ext>
            </a:extLst>
          </p:cNvPr>
          <p:cNvSpPr txBox="1"/>
          <p:nvPr userDrawn="1"/>
        </p:nvSpPr>
        <p:spPr>
          <a:xfrm>
            <a:off x="9813589" y="4911866"/>
            <a:ext cx="855999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zh-CN" sz="6000" i="1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</a:rPr>
              <a:t>04</a:t>
            </a:r>
            <a:endParaRPr lang="zh-CN" altLang="en-US" sz="6000" i="1" dirty="0">
              <a:ln>
                <a:noFill/>
              </a:ln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BD452833-676B-4F4D-8FC6-9022D4E76168}"/>
              </a:ext>
            </a:extLst>
          </p:cNvPr>
          <p:cNvCxnSpPr>
            <a:cxnSpLocks/>
          </p:cNvCxnSpPr>
          <p:nvPr userDrawn="1"/>
        </p:nvCxnSpPr>
        <p:spPr>
          <a:xfrm flipV="1">
            <a:off x="7556500" y="5659124"/>
            <a:ext cx="3076575" cy="2"/>
          </a:xfrm>
          <a:prstGeom prst="line">
            <a:avLst/>
          </a:prstGeom>
          <a:ln w="1905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框 31">
            <a:extLst>
              <a:ext uri="{FF2B5EF4-FFF2-40B4-BE49-F238E27FC236}">
                <a16:creationId xmlns:a16="http://schemas.microsoft.com/office/drawing/2014/main" id="{4F0EF378-36A8-4F89-864E-8F9B5E40DC95}"/>
              </a:ext>
            </a:extLst>
          </p:cNvPr>
          <p:cNvSpPr txBox="1"/>
          <p:nvPr userDrawn="1"/>
        </p:nvSpPr>
        <p:spPr>
          <a:xfrm>
            <a:off x="1528713" y="2799621"/>
            <a:ext cx="855999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zh-CN" sz="6000" i="1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</a:rPr>
              <a:t>01</a:t>
            </a:r>
            <a:endParaRPr lang="zh-CN" altLang="en-US" sz="6000" i="1" dirty="0">
              <a:ln>
                <a:noFill/>
              </a:ln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5" name="文本占位符 44">
            <a:extLst>
              <a:ext uri="{FF2B5EF4-FFF2-40B4-BE49-F238E27FC236}">
                <a16:creationId xmlns:a16="http://schemas.microsoft.com/office/drawing/2014/main" id="{1F0D99D7-509F-4FC4-B552-33EEDD26E3E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60399" y="1968945"/>
            <a:ext cx="2843213" cy="327812"/>
          </a:xfrm>
          <a:prstGeom prst="rect">
            <a:avLst/>
          </a:prstGeom>
        </p:spPr>
        <p:txBody>
          <a:bodyPr lIns="0" tIns="0" rIns="0" bIns="0"/>
          <a:lstStyle>
            <a:lvl1pPr marL="0" indent="0" algn="r">
              <a:buNone/>
              <a:defRPr sz="2400"/>
            </a:lvl1pPr>
          </a:lstStyle>
          <a:p>
            <a:pPr lvl="0"/>
            <a:r>
              <a:rPr lang="zh-CN" altLang="en-US" dirty="0"/>
              <a:t>点击编辑图片小标题</a:t>
            </a:r>
          </a:p>
        </p:txBody>
      </p:sp>
      <p:sp>
        <p:nvSpPr>
          <p:cNvPr id="46" name="文本占位符 45">
            <a:extLst>
              <a:ext uri="{FF2B5EF4-FFF2-40B4-BE49-F238E27FC236}">
                <a16:creationId xmlns:a16="http://schemas.microsoft.com/office/drawing/2014/main" id="{8A802FBA-D507-440C-9C83-25DE53CD4AC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688388" y="1968945"/>
            <a:ext cx="2843213" cy="327812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2400"/>
            </a:lvl1pPr>
          </a:lstStyle>
          <a:p>
            <a:pPr lvl="0"/>
            <a:r>
              <a:rPr lang="zh-CN" altLang="en-US" dirty="0"/>
              <a:t>点击编辑图片小标题</a:t>
            </a:r>
          </a:p>
        </p:txBody>
      </p:sp>
      <p:sp>
        <p:nvSpPr>
          <p:cNvPr id="47" name="文本占位符 46">
            <a:extLst>
              <a:ext uri="{FF2B5EF4-FFF2-40B4-BE49-F238E27FC236}">
                <a16:creationId xmlns:a16="http://schemas.microsoft.com/office/drawing/2014/main" id="{9E098EF6-9A25-4880-B3D9-6EFDE320DC9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688388" y="4154898"/>
            <a:ext cx="2843213" cy="327812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2400"/>
            </a:lvl1pPr>
          </a:lstStyle>
          <a:p>
            <a:pPr lvl="0"/>
            <a:r>
              <a:rPr lang="zh-CN" altLang="en-US" dirty="0"/>
              <a:t>点击编辑图片小标题</a:t>
            </a:r>
          </a:p>
        </p:txBody>
      </p:sp>
      <p:sp>
        <p:nvSpPr>
          <p:cNvPr id="50" name="文本占位符 49">
            <a:extLst>
              <a:ext uri="{FF2B5EF4-FFF2-40B4-BE49-F238E27FC236}">
                <a16:creationId xmlns:a16="http://schemas.microsoft.com/office/drawing/2014/main" id="{08CA53DC-1780-482A-B96A-36F5695EB05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60399" y="4154898"/>
            <a:ext cx="2843213" cy="327812"/>
          </a:xfrm>
          <a:prstGeom prst="rect">
            <a:avLst/>
          </a:prstGeom>
        </p:spPr>
        <p:txBody>
          <a:bodyPr lIns="0" tIns="0" rIns="0" bIns="0"/>
          <a:lstStyle>
            <a:lvl1pPr marL="0" indent="0" algn="r">
              <a:buNone/>
              <a:defRPr sz="2400"/>
            </a:lvl1pPr>
          </a:lstStyle>
          <a:p>
            <a:pPr lvl="0"/>
            <a:r>
              <a:rPr lang="zh-CN" altLang="en-US" dirty="0"/>
              <a:t>点击编辑图片小标题</a:t>
            </a:r>
          </a:p>
        </p:txBody>
      </p:sp>
      <p:sp>
        <p:nvSpPr>
          <p:cNvPr id="52" name="文本占位符 51">
            <a:extLst>
              <a:ext uri="{FF2B5EF4-FFF2-40B4-BE49-F238E27FC236}">
                <a16:creationId xmlns:a16="http://schemas.microsoft.com/office/drawing/2014/main" id="{D0C5B9D8-C297-42AA-85FB-62E82E30091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528762" y="2446290"/>
            <a:ext cx="1974850" cy="430213"/>
          </a:xfrm>
          <a:prstGeom prst="rect">
            <a:avLst/>
          </a:prstGeom>
        </p:spPr>
        <p:txBody>
          <a:bodyPr lIns="0" tIns="0" rIns="0" bIns="0"/>
          <a:lstStyle>
            <a:lvl1pPr marL="0" indent="0" algn="r">
              <a:lnSpc>
                <a:spcPct val="15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点击编辑内容</a:t>
            </a:r>
          </a:p>
        </p:txBody>
      </p:sp>
      <p:sp>
        <p:nvSpPr>
          <p:cNvPr id="53" name="文本占位符 52">
            <a:extLst>
              <a:ext uri="{FF2B5EF4-FFF2-40B4-BE49-F238E27FC236}">
                <a16:creationId xmlns:a16="http://schemas.microsoft.com/office/drawing/2014/main" id="{067DEF8D-2419-48CE-AF9D-4264DA33A5A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528762" y="4590916"/>
            <a:ext cx="1974850" cy="430213"/>
          </a:xfrm>
          <a:prstGeom prst="rect">
            <a:avLst/>
          </a:prstGeom>
        </p:spPr>
        <p:txBody>
          <a:bodyPr lIns="0" tIns="0" rIns="0" bIns="0"/>
          <a:lstStyle>
            <a:lvl1pPr marL="0" indent="0" algn="r">
              <a:lnSpc>
                <a:spcPct val="15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点击编辑内容</a:t>
            </a:r>
          </a:p>
        </p:txBody>
      </p:sp>
      <p:sp>
        <p:nvSpPr>
          <p:cNvPr id="54" name="文本占位符 53">
            <a:extLst>
              <a:ext uri="{FF2B5EF4-FFF2-40B4-BE49-F238E27FC236}">
                <a16:creationId xmlns:a16="http://schemas.microsoft.com/office/drawing/2014/main" id="{9697F98D-9853-4244-82FC-2E8E2CF10BC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688388" y="4590916"/>
            <a:ext cx="1974850" cy="430213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5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点击编辑内容</a:t>
            </a:r>
          </a:p>
        </p:txBody>
      </p:sp>
      <p:sp>
        <p:nvSpPr>
          <p:cNvPr id="55" name="文本占位符 54">
            <a:extLst>
              <a:ext uri="{FF2B5EF4-FFF2-40B4-BE49-F238E27FC236}">
                <a16:creationId xmlns:a16="http://schemas.microsoft.com/office/drawing/2014/main" id="{FC4D3051-207C-4B73-A1CA-792CD423761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688388" y="2446290"/>
            <a:ext cx="1974850" cy="430213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5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点击编辑内容</a:t>
            </a:r>
          </a:p>
        </p:txBody>
      </p:sp>
    </p:spTree>
    <p:extLst>
      <p:ext uri="{BB962C8B-B14F-4D97-AF65-F5344CB8AC3E}">
        <p14:creationId xmlns:p14="http://schemas.microsoft.com/office/powerpoint/2010/main" val="3060077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566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103A7F-DC6B-4B5D-8A28-6B4475E796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 baseline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CB428B2-B401-49F3-85D0-AB9DF8B3F4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50000"/>
              </a:lnSpc>
              <a:defRPr sz="2400" baseline="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>
              <a:lnSpc>
                <a:spcPct val="150000"/>
              </a:lnSpc>
              <a:defRPr sz="2000" baseline="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2pPr>
            <a:lvl3pPr>
              <a:lnSpc>
                <a:spcPct val="150000"/>
              </a:lnSpc>
              <a:defRPr sz="1800" baseline="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3pPr>
            <a:lvl4pPr>
              <a:lnSpc>
                <a:spcPct val="150000"/>
              </a:lnSpc>
              <a:defRPr sz="1600" baseline="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4pPr>
            <a:lvl5pPr>
              <a:lnSpc>
                <a:spcPct val="150000"/>
              </a:lnSpc>
              <a:defRPr sz="1600" baseline="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1C4DABA-9C69-4CA3-A1A6-85F82498BF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F77BF-A3E7-4E89-A3AC-A4B81528FFCA}" type="datetimeFigureOut">
              <a:rPr lang="zh-CN" altLang="en-US" smtClean="0"/>
              <a:t>2024/9/9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561BBC7-32D5-4AB4-98B5-244DFE0701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F87A61B-E2E7-4642-857D-0B3D1DE81F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846D6-AB6C-4EF9-9BDC-8B473E2A33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680405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05B3F770-4E1F-499F-834E-81FD7DEE5DD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35" b="10896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7" name="任意多边形: 形状 6">
            <a:extLst>
              <a:ext uri="{FF2B5EF4-FFF2-40B4-BE49-F238E27FC236}">
                <a16:creationId xmlns:a16="http://schemas.microsoft.com/office/drawing/2014/main" id="{256518B3-D1A1-47E1-9579-AEFB76667ED6}"/>
              </a:ext>
            </a:extLst>
          </p:cNvPr>
          <p:cNvSpPr/>
          <p:nvPr userDrawn="1"/>
        </p:nvSpPr>
        <p:spPr>
          <a:xfrm>
            <a:off x="-11574" y="1"/>
            <a:ext cx="6649831" cy="5903089"/>
          </a:xfrm>
          <a:custGeom>
            <a:avLst/>
            <a:gdLst>
              <a:gd name="connsiteX0" fmla="*/ 0 w 6649831"/>
              <a:gd name="connsiteY0" fmla="*/ 0 h 5903089"/>
              <a:gd name="connsiteX1" fmla="*/ 6068278 w 6649831"/>
              <a:gd name="connsiteY1" fmla="*/ 0 h 5903089"/>
              <a:gd name="connsiteX2" fmla="*/ 6137461 w 6649831"/>
              <a:gd name="connsiteY2" fmla="*/ 110836 h 5903089"/>
              <a:gd name="connsiteX3" fmla="*/ 6649831 w 6649831"/>
              <a:gd name="connsiteY3" fmla="*/ 2035804 h 5903089"/>
              <a:gd name="connsiteX4" fmla="*/ 2782545 w 6649831"/>
              <a:gd name="connsiteY4" fmla="*/ 5903089 h 5903089"/>
              <a:gd name="connsiteX5" fmla="*/ 80961 w 6649831"/>
              <a:gd name="connsiteY5" fmla="*/ 4802996 h 5903089"/>
              <a:gd name="connsiteX6" fmla="*/ 0 w 6649831"/>
              <a:gd name="connsiteY6" fmla="*/ 4719586 h 5903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49831" h="5903089">
                <a:moveTo>
                  <a:pt x="0" y="0"/>
                </a:moveTo>
                <a:lnTo>
                  <a:pt x="6068278" y="0"/>
                </a:lnTo>
                <a:lnTo>
                  <a:pt x="6137461" y="110836"/>
                </a:lnTo>
                <a:cubicBezTo>
                  <a:pt x="6463414" y="677697"/>
                  <a:pt x="6649831" y="1334980"/>
                  <a:pt x="6649831" y="2035804"/>
                </a:cubicBezTo>
                <a:cubicBezTo>
                  <a:pt x="6649831" y="4171646"/>
                  <a:pt x="4918389" y="5903089"/>
                  <a:pt x="2782545" y="5903089"/>
                </a:cubicBezTo>
                <a:cubicBezTo>
                  <a:pt x="1731310" y="5903089"/>
                  <a:pt x="778040" y="5483650"/>
                  <a:pt x="80961" y="4802996"/>
                </a:cubicBezTo>
                <a:lnTo>
                  <a:pt x="0" y="4719586"/>
                </a:lnTo>
                <a:close/>
              </a:path>
            </a:pathLst>
          </a:cu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10" name="任意多边形: 形状 9">
            <a:extLst>
              <a:ext uri="{FF2B5EF4-FFF2-40B4-BE49-F238E27FC236}">
                <a16:creationId xmlns:a16="http://schemas.microsoft.com/office/drawing/2014/main" id="{C63EE456-760E-403A-9579-4FD702DC1AAC}"/>
              </a:ext>
            </a:extLst>
          </p:cNvPr>
          <p:cNvSpPr/>
          <p:nvPr userDrawn="1"/>
        </p:nvSpPr>
        <p:spPr>
          <a:xfrm>
            <a:off x="0" y="0"/>
            <a:ext cx="6361594" cy="5647220"/>
          </a:xfrm>
          <a:custGeom>
            <a:avLst/>
            <a:gdLst>
              <a:gd name="connsiteX0" fmla="*/ 0 w 6361594"/>
              <a:gd name="connsiteY0" fmla="*/ 0 h 5647220"/>
              <a:gd name="connsiteX1" fmla="*/ 5667252 w 6361594"/>
              <a:gd name="connsiteY1" fmla="*/ 0 h 5647220"/>
              <a:gd name="connsiteX2" fmla="*/ 5756000 w 6361594"/>
              <a:gd name="connsiteY2" fmla="*/ 118682 h 5647220"/>
              <a:gd name="connsiteX3" fmla="*/ 6361594 w 6361594"/>
              <a:gd name="connsiteY3" fmla="*/ 2101261 h 5647220"/>
              <a:gd name="connsiteX4" fmla="*/ 2815635 w 6361594"/>
              <a:gd name="connsiteY4" fmla="*/ 5647220 h 5647220"/>
              <a:gd name="connsiteX5" fmla="*/ 79401 w 6361594"/>
              <a:gd name="connsiteY5" fmla="*/ 4356820 h 5647220"/>
              <a:gd name="connsiteX6" fmla="*/ 0 w 6361594"/>
              <a:gd name="connsiteY6" fmla="*/ 4250639 h 5647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61594" h="5647220">
                <a:moveTo>
                  <a:pt x="0" y="0"/>
                </a:moveTo>
                <a:lnTo>
                  <a:pt x="5667252" y="0"/>
                </a:lnTo>
                <a:lnTo>
                  <a:pt x="5756000" y="118682"/>
                </a:lnTo>
                <a:cubicBezTo>
                  <a:pt x="6138341" y="684620"/>
                  <a:pt x="6361594" y="1366869"/>
                  <a:pt x="6361594" y="2101261"/>
                </a:cubicBezTo>
                <a:cubicBezTo>
                  <a:pt x="6361594" y="4059640"/>
                  <a:pt x="4774014" y="5647220"/>
                  <a:pt x="2815635" y="5647220"/>
                </a:cubicBezTo>
                <a:cubicBezTo>
                  <a:pt x="1714047" y="5647220"/>
                  <a:pt x="729782" y="5144900"/>
                  <a:pt x="79401" y="4356820"/>
                </a:cubicBezTo>
                <a:lnTo>
                  <a:pt x="0" y="425063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9551619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AC750AF9-4264-4A17-A73B-A67F8C6AA177}"/>
              </a:ext>
            </a:extLst>
          </p:cNvPr>
          <p:cNvCxnSpPr>
            <a:cxnSpLocks/>
          </p:cNvCxnSpPr>
          <p:nvPr userDrawn="1"/>
        </p:nvCxnSpPr>
        <p:spPr>
          <a:xfrm>
            <a:off x="660400" y="1130300"/>
            <a:ext cx="10858500" cy="0"/>
          </a:xfrm>
          <a:prstGeom prst="line">
            <a:avLst/>
          </a:prstGeom>
          <a:ln w="9525"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100000">
                  <a:schemeClr val="accent1">
                    <a:lumMod val="20000"/>
                    <a:lumOff val="80000"/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2A498D19-82E1-476A-8FBC-2DF464D9660C}"/>
              </a:ext>
            </a:extLst>
          </p:cNvPr>
          <p:cNvCxnSpPr>
            <a:cxnSpLocks/>
          </p:cNvCxnSpPr>
          <p:nvPr userDrawn="1"/>
        </p:nvCxnSpPr>
        <p:spPr>
          <a:xfrm>
            <a:off x="660400" y="1130300"/>
            <a:ext cx="7493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A70ADF97-308A-4EB7-A4F4-A5E3FF4E403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60400" y="530226"/>
            <a:ext cx="4351337" cy="55403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lang="zh-CN" altLang="en-US" sz="3600" kern="1200" dirty="0" smtClean="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单击此处编辑标题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2D2620E-642A-D23B-C431-4B74E26B37E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t="8940" b="8940"/>
          <a:stretch>
            <a:fillRect/>
          </a:stretch>
        </p:blipFill>
        <p:spPr>
          <a:xfrm>
            <a:off x="2836068" y="58190"/>
            <a:ext cx="8526964" cy="6858000"/>
          </a:xfrm>
          <a:custGeom>
            <a:avLst/>
            <a:gdLst>
              <a:gd name="connsiteX0" fmla="*/ 0 w 8526964"/>
              <a:gd name="connsiteY0" fmla="*/ 0 h 6858000"/>
              <a:gd name="connsiteX1" fmla="*/ 8526964 w 8526964"/>
              <a:gd name="connsiteY1" fmla="*/ 0 h 6858000"/>
              <a:gd name="connsiteX2" fmla="*/ 8526964 w 8526964"/>
              <a:gd name="connsiteY2" fmla="*/ 6858000 h 6858000"/>
              <a:gd name="connsiteX3" fmla="*/ 0 w 852696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526964" h="6858000">
                <a:moveTo>
                  <a:pt x="0" y="0"/>
                </a:moveTo>
                <a:lnTo>
                  <a:pt x="8526964" y="0"/>
                </a:lnTo>
                <a:lnTo>
                  <a:pt x="8526964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05418438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使用技巧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8541BD4A-0C0A-4633-AC82-D050601B220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602" y="1900627"/>
            <a:ext cx="5567801" cy="28042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2234866-B4D9-4535-8E5C-0BBE3D35C82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3597" y="1902381"/>
            <a:ext cx="5567802" cy="28158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A4141A67-2811-46F0-89A3-6BF37E804ED1}"/>
              </a:ext>
            </a:extLst>
          </p:cNvPr>
          <p:cNvSpPr/>
          <p:nvPr userDrawn="1"/>
        </p:nvSpPr>
        <p:spPr>
          <a:xfrm>
            <a:off x="440603" y="759873"/>
            <a:ext cx="1713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模板使用技巧</a:t>
            </a:r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 1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29E9A33-9948-427C-95B5-6407B2173837}"/>
              </a:ext>
            </a:extLst>
          </p:cNvPr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9119EAD-102A-4EE5-B164-5A2A9035EE65}"/>
              </a:ext>
            </a:extLst>
          </p:cNvPr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一键调整模板颜色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7B47487-3BFB-451E-8DC8-B6292FA8CF35}"/>
              </a:ext>
            </a:extLst>
          </p:cNvPr>
          <p:cNvSpPr txBox="1"/>
          <p:nvPr userDrawn="1"/>
        </p:nvSpPr>
        <p:spPr>
          <a:xfrm>
            <a:off x="333477" y="6061002"/>
            <a:ext cx="31838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选择“设计”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“变体”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“颜色”；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2EDD882-C78E-4F41-B9F1-B2B610845B51}"/>
              </a:ext>
            </a:extLst>
          </p:cNvPr>
          <p:cNvSpPr txBox="1"/>
          <p:nvPr userDrawn="1"/>
        </p:nvSpPr>
        <p:spPr>
          <a:xfrm>
            <a:off x="6360651" y="6061002"/>
            <a:ext cx="45624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选择你喜欢的颜色搭配，模板一秒调整为你选颜色。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D9CB84E4-9C63-41E0-8D1D-42D7193CE33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489582" y="2176490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0570F5B2-F001-4C0A-BC1D-9B7FAB3FFBA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730453" y="3862583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8948540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使用技巧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4AFDE53-E7BE-45E3-A041-536A1515EAD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00" y="2121064"/>
            <a:ext cx="5337381" cy="2615872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EFADF3F9-40CB-433C-BF5D-5FEB7A82258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1107" y="2121064"/>
            <a:ext cx="5365893" cy="2615872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08C4C945-D0EC-4620-BEA7-B16E0F49BA41}"/>
              </a:ext>
            </a:extLst>
          </p:cNvPr>
          <p:cNvSpPr/>
          <p:nvPr userDrawn="1"/>
        </p:nvSpPr>
        <p:spPr>
          <a:xfrm>
            <a:off x="440603" y="759873"/>
            <a:ext cx="17508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模板使用技巧</a:t>
            </a:r>
            <a:r>
              <a:rPr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 2</a:t>
            </a:r>
            <a:endParaRPr lang="zh-CN" altLang="en-US" sz="180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1D1DB54-1457-4BDE-B9E0-4D98056EC989}"/>
              </a:ext>
            </a:extLst>
          </p:cNvPr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7504A17-91D2-4BCE-84F5-3686F2443EF5}"/>
              </a:ext>
            </a:extLst>
          </p:cNvPr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随时添加模板样式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7A5941C-22F6-40E4-9177-151F6715A82A}"/>
              </a:ext>
            </a:extLst>
          </p:cNvPr>
          <p:cNvSpPr txBox="1"/>
          <p:nvPr userDrawn="1"/>
        </p:nvSpPr>
        <p:spPr>
          <a:xfrm>
            <a:off x="333477" y="6061002"/>
            <a:ext cx="30107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选择“开始”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“新建幻灯片”；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BD01921-9030-4B44-873A-C6BEA767D3D9}"/>
              </a:ext>
            </a:extLst>
          </p:cNvPr>
          <p:cNvSpPr txBox="1"/>
          <p:nvPr userDrawn="1"/>
        </p:nvSpPr>
        <p:spPr>
          <a:xfrm>
            <a:off x="6360651" y="6061002"/>
            <a:ext cx="52565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选择你需要的页面，如封面页，目录页，副标题页，内容页等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55EC8BF8-93CC-45A1-8295-0A0F2A7868F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14145" y="226340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239676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注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4E8A3303-650A-4F7A-AEF3-8FCCACBCEE88}"/>
              </a:ext>
            </a:extLst>
          </p:cNvPr>
          <p:cNvSpPr/>
          <p:nvPr userDrawn="1"/>
        </p:nvSpPr>
        <p:spPr>
          <a:xfrm>
            <a:off x="5999" y="0"/>
            <a:ext cx="12180003" cy="6858000"/>
          </a:xfrm>
          <a:prstGeom prst="rect">
            <a:avLst/>
          </a:prstGeom>
          <a:solidFill>
            <a:srgbClr val="E6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57EB3577-91AD-42DB-9714-9DA45B5F18E4}"/>
              </a:ext>
            </a:extLst>
          </p:cNvPr>
          <p:cNvSpPr/>
          <p:nvPr userDrawn="1"/>
        </p:nvSpPr>
        <p:spPr>
          <a:xfrm>
            <a:off x="626964" y="568470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 dirty="0">
                <a:solidFill>
                  <a:schemeClr val="bg1"/>
                </a:solidFill>
                <a:latin typeface="+mn-ea"/>
                <a:cs typeface="Segoe UI Light"/>
              </a:rPr>
              <a:t>标注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826BC63-F415-4455-8452-D684445E1148}"/>
              </a:ext>
            </a:extLst>
          </p:cNvPr>
          <p:cNvSpPr/>
          <p:nvPr userDrawn="1"/>
        </p:nvSpPr>
        <p:spPr>
          <a:xfrm>
            <a:off x="2450801" y="595724"/>
            <a:ext cx="1402001" cy="5666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585">
              <a:lnSpc>
                <a:spcPct val="13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+mn-ea"/>
                <a:cs typeface="Segoe UI Light"/>
              </a:rPr>
              <a:t>字体使用 </a:t>
            </a:r>
            <a:endParaRPr lang="en-US" altLang="zh-CN" sz="1400" dirty="0">
              <a:solidFill>
                <a:schemeClr val="bg1"/>
              </a:solidFill>
              <a:latin typeface="+mn-ea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>
              <a:solidFill>
                <a:schemeClr val="bg1"/>
              </a:solidFill>
              <a:latin typeface="+mn-ea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>
              <a:solidFill>
                <a:schemeClr val="bg1"/>
              </a:solidFill>
              <a:latin typeface="+mn-ea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>
              <a:solidFill>
                <a:schemeClr val="bg1"/>
              </a:solidFill>
              <a:latin typeface="+mn-ea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+mn-ea"/>
                <a:cs typeface="Segoe UI Light"/>
              </a:rPr>
              <a:t>行距</a:t>
            </a:r>
            <a:endParaRPr lang="en-US" altLang="zh-CN" sz="1400" dirty="0">
              <a:solidFill>
                <a:schemeClr val="bg1"/>
              </a:solidFill>
              <a:latin typeface="+mn-ea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>
              <a:solidFill>
                <a:schemeClr val="bg1"/>
              </a:solidFill>
              <a:latin typeface="+mn-ea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+mn-ea"/>
                <a:cs typeface="Segoe UI Light"/>
              </a:rPr>
              <a:t>图片出处</a:t>
            </a:r>
            <a:endParaRPr lang="en-US" altLang="zh-CN" sz="1400" dirty="0">
              <a:solidFill>
                <a:schemeClr val="bg1"/>
              </a:solidFill>
              <a:latin typeface="+mn-ea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>
              <a:solidFill>
                <a:schemeClr val="bg1"/>
              </a:solidFill>
              <a:latin typeface="+mn-ea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zh-CN" altLang="en-US" sz="1400" dirty="0">
              <a:solidFill>
                <a:schemeClr val="bg1"/>
              </a:solidFill>
              <a:latin typeface="+mn-ea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+mn-ea"/>
                <a:cs typeface="Segoe UI Light"/>
              </a:rPr>
              <a:t>视频出处</a:t>
            </a:r>
          </a:p>
          <a:p>
            <a:pPr defTabSz="609585">
              <a:lnSpc>
                <a:spcPct val="130000"/>
              </a:lnSpc>
            </a:pPr>
            <a:endParaRPr lang="zh-CN" altLang="en-US" sz="1400" dirty="0">
              <a:solidFill>
                <a:schemeClr val="bg1"/>
              </a:solidFill>
              <a:latin typeface="+mn-ea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+mn-ea"/>
                <a:cs typeface="Segoe UI Light"/>
              </a:rPr>
              <a:t>声明</a:t>
            </a:r>
            <a:endParaRPr lang="en-US" altLang="zh-CN" sz="1400" dirty="0">
              <a:solidFill>
                <a:schemeClr val="bg1"/>
              </a:solidFill>
              <a:latin typeface="+mn-ea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>
              <a:solidFill>
                <a:schemeClr val="bg1"/>
              </a:solidFill>
              <a:latin typeface="+mn-ea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>
              <a:solidFill>
                <a:schemeClr val="bg1"/>
              </a:solidFill>
              <a:latin typeface="+mn-ea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>
              <a:solidFill>
                <a:schemeClr val="bg1"/>
              </a:solidFill>
              <a:latin typeface="+mn-ea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>
              <a:solidFill>
                <a:schemeClr val="bg1"/>
              </a:solidFill>
              <a:latin typeface="+mn-ea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+mn-ea"/>
                <a:cs typeface="Segoe UI Light"/>
              </a:rPr>
              <a:t>来源</a:t>
            </a:r>
            <a:endParaRPr lang="en-US" altLang="zh-CN" sz="1400" dirty="0">
              <a:solidFill>
                <a:schemeClr val="bg1"/>
              </a:solidFill>
              <a:latin typeface="+mn-ea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>
              <a:solidFill>
                <a:schemeClr val="bg1"/>
              </a:solidFill>
              <a:latin typeface="+mn-ea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>
              <a:solidFill>
                <a:schemeClr val="bg1"/>
              </a:solidFill>
              <a:latin typeface="+mn-ea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+mn-ea"/>
                <a:cs typeface="Segoe UI Light"/>
              </a:rPr>
              <a:t>作者</a:t>
            </a:r>
            <a:endParaRPr lang="en-US" altLang="zh-CN" sz="1400" dirty="0">
              <a:solidFill>
                <a:schemeClr val="bg1"/>
              </a:solidFill>
              <a:latin typeface="+mn-ea"/>
              <a:cs typeface="Segoe UI Light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9797687-99D2-4863-8E62-0034F2A5E5F5}"/>
              </a:ext>
            </a:extLst>
          </p:cNvPr>
          <p:cNvSpPr/>
          <p:nvPr userDrawn="1"/>
        </p:nvSpPr>
        <p:spPr>
          <a:xfrm>
            <a:off x="4159510" y="595724"/>
            <a:ext cx="7074345" cy="5666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585">
              <a:lnSpc>
                <a:spcPct val="13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+mn-ea"/>
                <a:cs typeface="Segoe UI Light"/>
              </a:rPr>
              <a:t>英文 </a:t>
            </a:r>
            <a:r>
              <a:rPr lang="en-US" altLang="zh-CN" sz="1400" dirty="0">
                <a:solidFill>
                  <a:schemeClr val="bg1"/>
                </a:solidFill>
                <a:latin typeface="+mn-ea"/>
                <a:cs typeface="Segoe UI Light"/>
              </a:rPr>
              <a:t>Arial</a:t>
            </a:r>
            <a:r>
              <a:rPr lang="zh-CN" altLang="en-US" sz="1400" dirty="0">
                <a:solidFill>
                  <a:schemeClr val="bg1"/>
                </a:solidFill>
                <a:latin typeface="+mn-ea"/>
                <a:cs typeface="Segoe UI Light"/>
              </a:rPr>
              <a:t>（可商用字体）</a:t>
            </a:r>
            <a:endParaRPr lang="en-US" altLang="zh-CN" sz="1400" dirty="0">
              <a:solidFill>
                <a:schemeClr val="bg1"/>
              </a:solidFill>
              <a:latin typeface="+mn-ea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>
              <a:solidFill>
                <a:schemeClr val="bg1"/>
              </a:solidFill>
              <a:latin typeface="+mn-ea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+mn-ea"/>
                <a:cs typeface="Segoe UI Light"/>
              </a:rPr>
              <a:t>中文 微软雅黑（可商用字体）</a:t>
            </a:r>
            <a:endParaRPr lang="en-US" altLang="zh-CN" sz="1400" dirty="0">
              <a:solidFill>
                <a:schemeClr val="bg1"/>
              </a:solidFill>
              <a:latin typeface="+mn-ea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>
              <a:solidFill>
                <a:schemeClr val="bg1"/>
              </a:solidFill>
              <a:latin typeface="+mn-ea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+mn-ea"/>
                <a:cs typeface="Segoe UI Light"/>
              </a:rPr>
              <a:t>正文 </a:t>
            </a:r>
            <a:r>
              <a:rPr lang="en-US" altLang="zh-CN" sz="1400" dirty="0">
                <a:solidFill>
                  <a:schemeClr val="bg1"/>
                </a:solidFill>
                <a:latin typeface="+mn-ea"/>
                <a:cs typeface="Segoe UI Light"/>
              </a:rPr>
              <a:t>1.5</a:t>
            </a:r>
          </a:p>
          <a:p>
            <a:pPr defTabSz="609585">
              <a:lnSpc>
                <a:spcPct val="130000"/>
              </a:lnSpc>
            </a:pPr>
            <a:endParaRPr lang="en-US" altLang="zh-CN" sz="1400" dirty="0">
              <a:solidFill>
                <a:schemeClr val="bg1"/>
              </a:solidFill>
              <a:latin typeface="+mn-ea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en-US" altLang="zh-CN" sz="1400" dirty="0" err="1">
                <a:solidFill>
                  <a:schemeClr val="bg1"/>
                </a:solidFill>
                <a:latin typeface="+mn-ea"/>
                <a:cs typeface="Segoe UI Light"/>
              </a:rPr>
              <a:t>Unsplash</a:t>
            </a:r>
            <a:r>
              <a:rPr lang="zh-CN" altLang="en-US" sz="1400" dirty="0">
                <a:solidFill>
                  <a:schemeClr val="bg1"/>
                </a:solidFill>
                <a:latin typeface="+mn-ea"/>
                <a:cs typeface="Segoe UI Light"/>
              </a:rPr>
              <a:t>（可商用素材网站）</a:t>
            </a:r>
            <a:r>
              <a:rPr lang="en-US" altLang="zh-CN" sz="1400" dirty="0" err="1">
                <a:solidFill>
                  <a:schemeClr val="bg1"/>
                </a:solidFill>
                <a:latin typeface="+mn-ea"/>
                <a:cs typeface="Segoe UI Light"/>
              </a:rPr>
              <a:t>Pixabay</a:t>
            </a:r>
            <a:r>
              <a:rPr lang="zh-CN" altLang="en-US" sz="1400" dirty="0">
                <a:solidFill>
                  <a:schemeClr val="bg1"/>
                </a:solidFill>
                <a:latin typeface="+mn-ea"/>
                <a:cs typeface="Segoe UI Light"/>
              </a:rPr>
              <a:t> （可商用素材网站）</a:t>
            </a:r>
            <a:endParaRPr lang="en-US" altLang="zh-CN" sz="1400" dirty="0">
              <a:solidFill>
                <a:schemeClr val="bg1"/>
              </a:solidFill>
              <a:latin typeface="+mn-ea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400" dirty="0" err="1">
                <a:solidFill>
                  <a:schemeClr val="bg1"/>
                </a:solidFill>
                <a:latin typeface="+mn-ea"/>
                <a:cs typeface="Segoe UI Light"/>
              </a:rPr>
              <a:t>phptoAC</a:t>
            </a:r>
            <a:r>
              <a:rPr lang="zh-CN" altLang="en-US" sz="1400" dirty="0">
                <a:solidFill>
                  <a:schemeClr val="bg1"/>
                </a:solidFill>
                <a:latin typeface="+mn-ea"/>
                <a:cs typeface="Segoe UI Light"/>
              </a:rPr>
              <a:t>（可商用素材网站）西田图像（可商用素材网站）</a:t>
            </a:r>
            <a:endParaRPr lang="en-US" altLang="zh-CN" sz="1400" dirty="0">
              <a:solidFill>
                <a:schemeClr val="bg1"/>
              </a:solidFill>
              <a:latin typeface="+mn-ea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>
              <a:solidFill>
                <a:schemeClr val="bg1"/>
              </a:solidFill>
              <a:latin typeface="+mn-ea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en-US" altLang="zh-CN" sz="1400" dirty="0" err="1">
                <a:solidFill>
                  <a:schemeClr val="bg1"/>
                </a:solidFill>
                <a:latin typeface="+mn-ea"/>
                <a:cs typeface="Segoe UI Light"/>
              </a:rPr>
              <a:t>Coverr</a:t>
            </a:r>
            <a:r>
              <a:rPr lang="zh-CN" altLang="en-US" sz="1400" dirty="0">
                <a:solidFill>
                  <a:schemeClr val="bg1"/>
                </a:solidFill>
                <a:latin typeface="+mn-ea"/>
                <a:cs typeface="Segoe UI Light"/>
              </a:rPr>
              <a:t>（免费可商用素材网站）</a:t>
            </a:r>
            <a:endParaRPr lang="en-US" altLang="zh-CN" sz="1400" dirty="0">
              <a:solidFill>
                <a:schemeClr val="bg1"/>
              </a:solidFill>
              <a:latin typeface="+mn-ea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zh-CN" altLang="en-US" sz="1400" dirty="0">
              <a:solidFill>
                <a:schemeClr val="bg1"/>
              </a:solidFill>
              <a:latin typeface="+mn-ea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</a:rPr>
              <a:t>本网站所提供的任何信息内容（包括但不限于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Segoe UI Light" charset="0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Segoe UI Light" charset="0"/>
              </a:rPr>
              <a:t>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</a:rPr>
              <a:t>模板、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Segoe UI Light" charset="0"/>
              </a:rPr>
              <a:t>Word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Segoe UI Light" charset="0"/>
              </a:rPr>
              <a:t>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</a:rPr>
              <a:t>文档、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Segoe UI Light" charset="0"/>
              </a:rPr>
              <a:t>Excel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Segoe UI Light" charset="0"/>
              </a:rPr>
              <a:t>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</a:rPr>
              <a:t>图表、图片素材等）均受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</a:rPr>
              <a:t>《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</a:rPr>
              <a:t>中华人民共和国著作权法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</a:rPr>
              <a:t>》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</a:rPr>
              <a:t>、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</a:rPr>
              <a:t>《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</a:rPr>
              <a:t>信息网络传播权保护条例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</a:rPr>
              <a:t>》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</a:rPr>
              <a:t>及其他适用的法律法规的保护，未经权利人书面明确授权，信息内容的任何部分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</a:rPr>
              <a:t>(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</a:rPr>
              <a:t>包括图片或图表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</a:rPr>
              <a:t>)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</a:rPr>
              <a:t>不得被全部或部分的复制、传播、销售，否则将承担法律责任。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400" dirty="0">
              <a:solidFill>
                <a:schemeClr val="bg1"/>
              </a:solidFill>
              <a:latin typeface="+mn-ea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</a:rPr>
              <a:t>设计灵感来自</a:t>
            </a:r>
            <a:r>
              <a:rPr lang="en-US" altLang="zh-CN" sz="1400" dirty="0">
                <a:solidFill>
                  <a:schemeClr val="bg1"/>
                </a:solidFill>
                <a:latin typeface="+mn-ea"/>
              </a:rPr>
              <a:t>MNML Agency</a:t>
            </a:r>
            <a:r>
              <a:rPr lang="zh-CN" altLang="en-US" sz="1400" dirty="0">
                <a:solidFill>
                  <a:schemeClr val="bg1"/>
                </a:solidFill>
                <a:latin typeface="+mn-ea"/>
              </a:rPr>
              <a:t>，</a:t>
            </a:r>
            <a:r>
              <a:rPr lang="en-US" altLang="zh-CN" sz="1400" dirty="0" err="1">
                <a:solidFill>
                  <a:schemeClr val="bg1"/>
                </a:solidFill>
                <a:latin typeface="+mn-ea"/>
              </a:rPr>
              <a:t>Vizualus</a:t>
            </a:r>
            <a:r>
              <a:rPr lang="en-US" altLang="zh-CN" sz="1400" dirty="0">
                <a:solidFill>
                  <a:schemeClr val="bg1"/>
                </a:solidFill>
                <a:latin typeface="+mn-ea"/>
              </a:rPr>
              <a:t> Design Studio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400" dirty="0">
              <a:solidFill>
                <a:schemeClr val="bg1"/>
              </a:solidFill>
              <a:latin typeface="+mn-ea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400" dirty="0">
              <a:solidFill>
                <a:schemeClr val="bg1"/>
              </a:solidFill>
              <a:latin typeface="+mn-ea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400" dirty="0">
                <a:solidFill>
                  <a:schemeClr val="bg1"/>
                </a:solidFill>
                <a:latin typeface="+mn-ea"/>
              </a:rPr>
              <a:t>梁浩彬（</a:t>
            </a:r>
            <a:r>
              <a:rPr lang="en-US" altLang="zh-CN" sz="1400" dirty="0">
                <a:solidFill>
                  <a:schemeClr val="bg1"/>
                </a:solidFill>
                <a:latin typeface="+mn-ea"/>
              </a:rPr>
              <a:t>978344816@qq.com</a:t>
            </a:r>
            <a:r>
              <a:rPr lang="zh-CN" altLang="en-US" sz="1400" dirty="0">
                <a:solidFill>
                  <a:schemeClr val="bg1"/>
                </a:solidFill>
                <a:latin typeface="+mn-ea"/>
              </a:rPr>
              <a:t>）</a:t>
            </a:r>
            <a:endParaRPr lang="en-US" altLang="zh-CN" sz="140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2D62D01-CF45-42AA-91DA-93786BC6253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698462" y="83245"/>
            <a:ext cx="1402001" cy="629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31825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_3Column_R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形状&#10;&#10;描述已自动生成">
            <a:extLst>
              <a:ext uri="{FF2B5EF4-FFF2-40B4-BE49-F238E27FC236}">
                <a16:creationId xmlns:a16="http://schemas.microsoft.com/office/drawing/2014/main" id="{2B6B1E38-92E7-264B-8E89-41E6E84A3B2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文本占位符 6">
            <a:extLst>
              <a:ext uri="{FF2B5EF4-FFF2-40B4-BE49-F238E27FC236}">
                <a16:creationId xmlns:a16="http://schemas.microsoft.com/office/drawing/2014/main" id="{8FD8A64B-6AD0-3A41-814C-1B63096892A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0603" y="182445"/>
            <a:ext cx="1657138" cy="28725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 i="0" baseline="0">
                <a:solidFill>
                  <a:schemeClr val="bg1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  <a:cs typeface="Segoe UI Light" charset="0"/>
              </a:defRPr>
            </a:lvl1pPr>
          </a:lstStyle>
          <a:p>
            <a:pPr lvl="0"/>
            <a:r>
              <a:rPr kumimoji="1" lang="en-US" altLang="zh-CN" dirty="0" err="1"/>
              <a:t>OfficePLUS</a:t>
            </a:r>
            <a:endParaRPr kumimoji="1" lang="zh-CN" altLang="en-US" dirty="0"/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54EE1A10-8007-A34C-90EC-12BF9C0AED6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53012" y="759876"/>
            <a:ext cx="7074345" cy="539918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200" b="0" i="0" baseline="0">
                <a:solidFill>
                  <a:schemeClr val="bg1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  <a:cs typeface="Microsoft YaHei Light" panose="020B0503020204020204" pitchFamily="34" charset="-122"/>
              </a:defRPr>
            </a:lvl1pPr>
          </a:lstStyle>
          <a:p>
            <a:pPr lvl="0"/>
            <a:r>
              <a:rPr kumimoji="1" lang="en-US" altLang="zh-CN" dirty="0" err="1"/>
              <a:t>OfficePLUS</a:t>
            </a:r>
            <a:endParaRPr kumimoji="1" lang="zh-CN" altLang="en-US" dirty="0"/>
          </a:p>
        </p:txBody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FCC17F7B-0108-144F-8488-1E2862B9064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53012" y="182445"/>
            <a:ext cx="2259871" cy="28725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 i="0" baseline="0">
                <a:solidFill>
                  <a:schemeClr val="bg1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  <a:cs typeface="Segoe UI Light" charset="0"/>
              </a:defRPr>
            </a:lvl1pPr>
          </a:lstStyle>
          <a:p>
            <a:pPr lvl="0"/>
            <a:r>
              <a:rPr kumimoji="1" lang="en-US" altLang="zh-CN"/>
              <a:t>OfficePLUS</a:t>
            </a:r>
            <a:endParaRPr kumimoji="1" lang="zh-CN" altLang="en-US"/>
          </a:p>
        </p:txBody>
      </p:sp>
      <p:sp>
        <p:nvSpPr>
          <p:cNvPr id="11" name="文本占位符 10">
            <a:extLst>
              <a:ext uri="{FF2B5EF4-FFF2-40B4-BE49-F238E27FC236}">
                <a16:creationId xmlns:a16="http://schemas.microsoft.com/office/drawing/2014/main" id="{30BB9E0B-0189-FE49-A78C-FE753F2AA79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40603" y="759873"/>
            <a:ext cx="1657138" cy="440267"/>
          </a:xfrm>
          <a:prstGeom prst="rect">
            <a:avLst/>
          </a:prstGeom>
        </p:spPr>
        <p:txBody>
          <a:bodyPr/>
          <a:lstStyle>
            <a:lvl1pPr marL="0" marR="0" indent="0" algn="l" defTabSz="914354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67" b="0" i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defRPr>
            </a:lvl1pPr>
          </a:lstStyle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zh-CN"/>
              <a:t>OfficePLUS</a:t>
            </a:r>
            <a:endParaRPr kumimoji="1" lang="zh-CN" altLang="en-US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0794DEC1-0DDB-5444-9DA7-6EDC75F3C89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0603" y="1490309"/>
            <a:ext cx="1657138" cy="460781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100" b="0" i="0" baseline="0">
                <a:solidFill>
                  <a:schemeClr val="bg1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  <a:cs typeface="Segoe UI Light" charset="0"/>
              </a:defRPr>
            </a:lvl1pPr>
          </a:lstStyle>
          <a:p>
            <a:pPr lvl="0"/>
            <a:r>
              <a:rPr kumimoji="1" lang="en-US" altLang="zh-CN"/>
              <a:t>OfficePLUS</a:t>
            </a:r>
            <a:endParaRPr kumimoji="1" lang="zh-CN" altLang="en-US"/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2E329B3E-8E5D-6C4F-8355-071113D7373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377999" y="182445"/>
            <a:ext cx="1494754" cy="28725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 i="0" baseline="0">
                <a:solidFill>
                  <a:schemeClr val="bg1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  <a:cs typeface="Segoe UI Light" charset="0"/>
              </a:defRPr>
            </a:lvl1pPr>
          </a:lstStyle>
          <a:p>
            <a:pPr lvl="0"/>
            <a:r>
              <a:rPr kumimoji="1" lang="en-US" altLang="zh-CN" dirty="0" err="1"/>
              <a:t>OfficePLUS</a:t>
            </a:r>
            <a:endParaRPr kumimoji="1" lang="zh-CN" altLang="en-US" dirty="0"/>
          </a:p>
        </p:txBody>
      </p:sp>
      <p:sp>
        <p:nvSpPr>
          <p:cNvPr id="14" name="文本占位符 13">
            <a:extLst>
              <a:ext uri="{FF2B5EF4-FFF2-40B4-BE49-F238E27FC236}">
                <a16:creationId xmlns:a16="http://schemas.microsoft.com/office/drawing/2014/main" id="{EE8BE598-6F23-D84B-ABD3-65A6F031CF3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378000" y="759876"/>
            <a:ext cx="1494754" cy="539918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200" b="0" i="0" baseline="0">
                <a:solidFill>
                  <a:schemeClr val="bg1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  <a:cs typeface="Microsoft YaHei Light" panose="020B0503020204020204" pitchFamily="34" charset="-122"/>
              </a:defRPr>
            </a:lvl1pPr>
          </a:lstStyle>
          <a:p>
            <a:pPr lvl="0"/>
            <a:r>
              <a:rPr kumimoji="1" lang="en-US" altLang="zh-CN" dirty="0" err="1"/>
              <a:t>OfficePLUS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1674530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96C3F-8C63-432F-9AD1-2207182A8732}" type="datetimeFigureOut">
              <a:rPr lang="zh-CN" altLang="en-US" smtClean="0"/>
              <a:t>2024/9/9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F9FB9-CEB1-457A-B993-A1A76D83EC0F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" y="0"/>
            <a:ext cx="12190954" cy="6858588"/>
          </a:xfrm>
          <a:prstGeom prst="rect">
            <a:avLst/>
          </a:prstGeom>
        </p:spPr>
      </p:pic>
      <p:sp>
        <p:nvSpPr>
          <p:cNvPr id="8" name="Rectangle 4"/>
          <p:cNvSpPr/>
          <p:nvPr userDrawn="1"/>
        </p:nvSpPr>
        <p:spPr>
          <a:xfrm>
            <a:off x="319020" y="368489"/>
            <a:ext cx="11520000" cy="5760000"/>
          </a:xfrm>
          <a:prstGeom prst="rect">
            <a:avLst/>
          </a:prstGeom>
          <a:noFill/>
          <a:ln w="28575">
            <a:solidFill>
              <a:srgbClr val="5A32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 userDrawn="1"/>
        </p:nvGrpSpPr>
        <p:grpSpPr>
          <a:xfrm>
            <a:off x="11697188" y="1948934"/>
            <a:ext cx="252000" cy="2639889"/>
            <a:chOff x="11697188" y="1703270"/>
            <a:chExt cx="252000" cy="2639889"/>
          </a:xfrm>
        </p:grpSpPr>
        <p:sp>
          <p:nvSpPr>
            <p:cNvPr id="9" name="Rounded Rectangle 7"/>
            <p:cNvSpPr/>
            <p:nvPr userDrawn="1"/>
          </p:nvSpPr>
          <p:spPr>
            <a:xfrm>
              <a:off x="11697188" y="1703270"/>
              <a:ext cx="252000" cy="2639889"/>
            </a:xfrm>
            <a:prstGeom prst="roundRect">
              <a:avLst/>
            </a:prstGeom>
            <a:solidFill>
              <a:srgbClr val="5A32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TextBox 10"/>
            <p:cNvSpPr txBox="1"/>
            <p:nvPr userDrawn="1"/>
          </p:nvSpPr>
          <p:spPr>
            <a:xfrm>
              <a:off x="11765891" y="1776592"/>
              <a:ext cx="153888" cy="2566567"/>
            </a:xfrm>
            <a:prstGeom prst="rect">
              <a:avLst/>
            </a:prstGeom>
            <a:noFill/>
          </p:spPr>
          <p:txBody>
            <a:bodyPr vert="eaVert" wrap="square" lIns="0" tIns="0" rIns="0" bIns="0" rtlCol="0">
              <a:spAutoFit/>
            </a:bodyPr>
            <a:lstStyle/>
            <a:p>
              <a:r>
                <a:rPr lang="zh-CN" altLang="en-US" sz="1000" kern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数据结构（从概念到实现）  清华大学出版社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753263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B8E650-9274-41F1-A3DC-8637851957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CF3C47D-6998-484C-AAA9-4B08386189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BF4D901-8496-4096-81AA-FDF78AFC72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F77BF-A3E7-4E89-A3AC-A4B81528FFCA}" type="datetimeFigureOut">
              <a:rPr lang="zh-CN" altLang="en-US" smtClean="0"/>
              <a:t>2024/9/9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D312FD1-87BA-499D-8B35-B171B001DF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227932F-2A3D-408C-A8F8-41CA97B1A0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846D6-AB6C-4EF9-9BDC-8B473E2A33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18172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02305-EA63-403B-9479-1AFDF7110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BA400A8-57BA-41CD-BEA0-025D75531A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F5D5D93-36D8-48AB-B2A3-6C44734676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C7FC3D5-8E75-4F8C-A4AA-CA63BB08FE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F77BF-A3E7-4E89-A3AC-A4B81528FFCA}" type="datetimeFigureOut">
              <a:rPr lang="zh-CN" altLang="en-US" smtClean="0"/>
              <a:t>2024/9/9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80BDCBA-C22E-4C98-BE01-E303095798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F85A0DB-7F64-4549-A9EB-7F3C8EFEFE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846D6-AB6C-4EF9-9BDC-8B473E2A33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38216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CC23A2D-7BAA-4E54-97D0-30E624A5F3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3393758-73E6-4367-B807-DFAFF72F1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1C6E7AC-E11A-4FDC-8720-EA5E087364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1DF0EC1-B2D5-4409-90AB-3E04C44FD4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E9DA8E3-F638-4731-9388-9DCEC8E221C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F4796400-1816-4D97-8629-52C9C809BB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F77BF-A3E7-4E89-A3AC-A4B81528FFCA}" type="datetimeFigureOut">
              <a:rPr lang="zh-CN" altLang="en-US" smtClean="0"/>
              <a:t>2024/9/9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27A5F0A9-9EEF-41FA-896F-3894A53765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1BCA5E9F-DF60-496B-8E35-821EC923AB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846D6-AB6C-4EF9-9BDC-8B473E2A33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62646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A8094D-BD5B-456E-A068-387A0DBFE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C5F271D-6067-4E99-AC71-5F557AA24C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F77BF-A3E7-4E89-A3AC-A4B81528FFCA}" type="datetimeFigureOut">
              <a:rPr lang="zh-CN" altLang="en-US" smtClean="0"/>
              <a:t>2024/9/9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91A5253-38FD-4500-8D11-F1B95E2764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277B2DF-020A-4E51-A626-DB5D9327A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846D6-AB6C-4EF9-9BDC-8B473E2A33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95109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D70F718A-8065-4258-A5D3-2D3966C875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F77BF-A3E7-4E89-A3AC-A4B81528FFCA}" type="datetimeFigureOut">
              <a:rPr lang="zh-CN" altLang="en-US" smtClean="0"/>
              <a:t>2024/9/9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D6D426C-C675-488B-B7F4-D69DBF25CB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7D93BAF-8BB3-4669-929D-52CA377B0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846D6-AB6C-4EF9-9BDC-8B473E2A33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38075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4F7E7C-2BF6-40E9-ADBC-AAFA9144A0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F7FC72A-1634-43D4-A310-FA5669459C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535936A-FFBC-4820-9974-62E9AAAEC7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54F6581-6B68-4056-899C-48E2BC2558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F77BF-A3E7-4E89-A3AC-A4B81528FFCA}" type="datetimeFigureOut">
              <a:rPr lang="zh-CN" altLang="en-US" smtClean="0"/>
              <a:t>2024/9/9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B807078-58B2-4AAC-9BB1-2416AC198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04FB0A1-BBB7-40B2-A61D-A6AF15264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846D6-AB6C-4EF9-9BDC-8B473E2A33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864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4228F76-E3CF-4625-9553-54682F64B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2EE464B9-869F-4B88-A474-CC31DADEF7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A0520F0-9464-40BA-B2B1-46B35CE43B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B208CA3-83E9-4429-8327-E387EBFA2C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F77BF-A3E7-4E89-A3AC-A4B81528FFCA}" type="datetimeFigureOut">
              <a:rPr lang="zh-CN" altLang="en-US" smtClean="0"/>
              <a:t>2024/9/9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1A1169D-AA7B-418C-8AAA-81C5EBA685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17F68F5-7841-4733-8457-E6A595C497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846D6-AB6C-4EF9-9BDC-8B473E2A33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10036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FDE828D7-C38E-419E-BEEA-F004DC7A2A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9C7283F-6B6B-4149-B5D6-478C2B38AE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7A0F502-C03B-4B2D-A38D-14E83953148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BF77BF-A3E7-4E89-A3AC-A4B81528FFCA}" type="datetimeFigureOut">
              <a:rPr lang="zh-CN" altLang="en-US" smtClean="0"/>
              <a:t>2024/9/9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CFDB68F-FD0C-48D4-AF1A-ECCCA3CFE1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61F5F68-64C8-43F6-B5CA-4803B2A676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2846D6-AB6C-4EF9-9BDC-8B473E2A33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04989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7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baseline="0">
          <a:solidFill>
            <a:srgbClr val="1B4B91"/>
          </a:solidFill>
          <a:latin typeface="Times New Roman" panose="02020603050405020304" pitchFamily="18" charset="0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2400" kern="1200" baseline="0">
          <a:solidFill>
            <a:schemeClr val="tx1"/>
          </a:solidFill>
          <a:latin typeface="微软雅黑 Light" panose="020B0502040204020203" pitchFamily="34" charset="-122"/>
          <a:ea typeface="微软雅黑 Light" panose="020B0502040204020203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微软雅黑 Light" panose="020B0502040204020203" pitchFamily="34" charset="-122"/>
          <a:ea typeface="微软雅黑 Light" panose="020B0502040204020203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微软雅黑 Light" panose="020B0502040204020203" pitchFamily="34" charset="-122"/>
          <a:ea typeface="微软雅黑 Light" panose="020B0502040204020203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微软雅黑 Light" panose="020B0502040204020203" pitchFamily="34" charset="-122"/>
          <a:ea typeface="微软雅黑 Light" panose="020B0502040204020203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微软雅黑 Light" panose="020B0502040204020203" pitchFamily="34" charset="-122"/>
          <a:ea typeface="微软雅黑 Light" panose="020B0502040204020203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181217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8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16">
          <p15:clr>
            <a:srgbClr val="F26B43"/>
          </p15:clr>
        </p15:guide>
        <p15:guide id="2" pos="7256">
          <p15:clr>
            <a:srgbClr val="F26B43"/>
          </p15:clr>
        </p15:guide>
        <p15:guide id="3" orient="horz" pos="648">
          <p15:clr>
            <a:srgbClr val="F26B43"/>
          </p15:clr>
        </p15:guide>
        <p15:guide id="4" orient="horz" pos="712">
          <p15:clr>
            <a:srgbClr val="F26B43"/>
          </p15:clr>
        </p15:guide>
        <p15:guide id="5" orient="horz" pos="3928">
          <p15:clr>
            <a:srgbClr val="F26B43"/>
          </p15:clr>
        </p15:guide>
        <p15:guide id="6" orient="horz" pos="3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>
            <a:extLst>
              <a:ext uri="{FF2B5EF4-FFF2-40B4-BE49-F238E27FC236}">
                <a16:creationId xmlns:a16="http://schemas.microsoft.com/office/drawing/2014/main" id="{5456F5C2-AB40-C72B-9238-BCC33C36CD5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12400" y="2782669"/>
            <a:ext cx="3202400" cy="369332"/>
          </a:xfrm>
        </p:spPr>
        <p:txBody>
          <a:bodyPr wrap="square">
            <a:spAutoFit/>
          </a:bodyPr>
          <a:lstStyle/>
          <a:p>
            <a:pPr algn="dist">
              <a:lnSpc>
                <a:spcPct val="100000"/>
              </a:lnSpc>
            </a:pPr>
            <a:r>
              <a:rPr lang="zh-CN" altLang="en-US" sz="1800" dirty="0">
                <a:solidFill>
                  <a:schemeClr val="accent1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算法分析初探</a:t>
            </a:r>
            <a:endParaRPr lang="zh-CN" altLang="en-US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7B01D2B-DBEA-4DCE-6152-909590F608E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17016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192FEA1-FC04-EAF4-FAA8-978781CB54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zh-CN" sz="3600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问题描述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DD2451A-EB50-0D31-84F9-FFB8EA7430E9}"/>
              </a:ext>
            </a:extLst>
          </p:cNvPr>
          <p:cNvSpPr txBox="1"/>
          <p:nvPr/>
        </p:nvSpPr>
        <p:spPr>
          <a:xfrm>
            <a:off x="945446" y="1327311"/>
            <a:ext cx="8342934" cy="1507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ts val="2800"/>
              </a:lnSpc>
            </a:pPr>
            <a:r>
              <a:rPr lang="zh-CN" altLang="en-US" sz="2000" b="0" i="0" u="none" strike="noStrike" baseline="0" dirty="0">
                <a:solidFill>
                  <a:srgbClr val="000000"/>
                </a:solidFill>
                <a:latin typeface="+mn-ea"/>
              </a:rPr>
              <a:t>在分析算法的效率时，经常</a:t>
            </a:r>
            <a:r>
              <a:rPr lang="zh-CN" altLang="en-US" sz="2000" dirty="0">
                <a:solidFill>
                  <a:srgbClr val="000000"/>
                </a:solidFill>
                <a:latin typeface="+mn-ea"/>
              </a:rPr>
              <a:t>要</a:t>
            </a:r>
            <a:r>
              <a:rPr lang="zh-CN" altLang="en-US" sz="2000" b="0" i="0" u="none" strike="noStrike" baseline="0" dirty="0">
                <a:solidFill>
                  <a:srgbClr val="000000"/>
                </a:solidFill>
                <a:latin typeface="+mn-ea"/>
              </a:rPr>
              <a:t>关注两种复杂度：时间复杂度和空间复杂度。</a:t>
            </a:r>
            <a:endParaRPr lang="en-US" altLang="zh-CN" sz="2000" b="0" i="0" u="none" strike="noStrike" baseline="0" dirty="0">
              <a:solidFill>
                <a:srgbClr val="000000"/>
              </a:solidFill>
              <a:latin typeface="+mn-ea"/>
            </a:endParaRPr>
          </a:p>
          <a:p>
            <a:pPr algn="just">
              <a:lnSpc>
                <a:spcPts val="2800"/>
              </a:lnSpc>
            </a:pPr>
            <a:r>
              <a:rPr lang="zh-CN" altLang="en-US" sz="2000" kern="100" dirty="0">
                <a:solidFill>
                  <a:srgbClr val="000000"/>
                </a:solidFill>
                <a:effectLst/>
                <a:latin typeface="+mn-ea"/>
                <a:ea typeface="等线" panose="02010600030101010101" pitchFamily="2" charset="-122"/>
                <a:cs typeface="Times New Roman" panose="02020603050405020304" pitchFamily="18" charset="0"/>
              </a:rPr>
              <a:t>本次实践拟通过针对某一个问题的不同实现算法，使同学们认识不同算法在时空复杂度上存在的差异，</a:t>
            </a:r>
            <a:r>
              <a:rPr lang="zh-CN" altLang="en-US" sz="2000" kern="100" dirty="0">
                <a:solidFill>
                  <a:srgbClr val="000000"/>
                </a:solidFill>
                <a:latin typeface="+mn-ea"/>
                <a:ea typeface="等线" panose="02010600030101010101" pitchFamily="2" charset="-122"/>
                <a:cs typeface="Times New Roman" panose="02020603050405020304" pitchFamily="18" charset="0"/>
              </a:rPr>
              <a:t>从而理解算法为什么需要优化，以及如何看出算法得到了优化。</a:t>
            </a:r>
            <a:endParaRPr lang="zh-CN" altLang="zh-CN" sz="20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09893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626F96B6-F724-59DB-9E80-D7D2B890399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60400" y="530226"/>
            <a:ext cx="6837680" cy="554037"/>
          </a:xfrm>
        </p:spPr>
        <p:txBody>
          <a:bodyPr/>
          <a:lstStyle/>
          <a:p>
            <a:r>
              <a:rPr lang="zh-CN" altLang="en-US" dirty="0"/>
              <a:t>题目</a:t>
            </a:r>
            <a:r>
              <a:rPr lang="en-US" altLang="zh-CN" dirty="0"/>
              <a:t>1</a:t>
            </a:r>
            <a:r>
              <a:rPr lang="zh-CN" altLang="en-US" dirty="0"/>
              <a:t>：</a:t>
            </a:r>
            <a:r>
              <a:rPr lang="zh-CN" altLang="en-US" sz="3600" dirty="0"/>
              <a:t>连续子序列最大和问题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C246295-3B0E-72D0-80A9-2306CA066C4D}"/>
              </a:ext>
            </a:extLst>
          </p:cNvPr>
          <p:cNvSpPr txBox="1"/>
          <p:nvPr/>
        </p:nvSpPr>
        <p:spPr>
          <a:xfrm>
            <a:off x="1044340" y="1666584"/>
            <a:ext cx="8802304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dirty="0"/>
              <a:t>该问题关注一个序列</a:t>
            </a:r>
            <a:r>
              <a:rPr lang="en-US" altLang="zh-CN" sz="1800" dirty="0"/>
              <a:t>s</a:t>
            </a:r>
            <a:r>
              <a:rPr lang="zh-CN" altLang="en-US" sz="1800" dirty="0"/>
              <a:t>，其元素值存储在一维整数数组</a:t>
            </a:r>
            <a:r>
              <a:rPr lang="en-US" altLang="zh-CN" sz="1800" dirty="0" err="1"/>
              <a:t>s.array</a:t>
            </a:r>
            <a:r>
              <a:rPr lang="en-US" altLang="zh-CN" sz="1800" dirty="0"/>
              <a:t>, </a:t>
            </a:r>
            <a:r>
              <a:rPr lang="zh-CN" altLang="en-US" sz="1800" dirty="0"/>
              <a:t>数组大小为</a:t>
            </a:r>
            <a:r>
              <a:rPr lang="en-US" altLang="zh-CN" sz="1800" dirty="0" err="1"/>
              <a:t>s.n</a:t>
            </a:r>
            <a:r>
              <a:rPr lang="zh-CN" altLang="en-US" sz="1800" dirty="0"/>
              <a:t>，希望从</a:t>
            </a:r>
            <a:r>
              <a:rPr lang="en-US" altLang="zh-CN" sz="1800" dirty="0" err="1"/>
              <a:t>s.array</a:t>
            </a:r>
            <a:r>
              <a:rPr lang="zh-CN" altLang="en-US" sz="1800" dirty="0"/>
              <a:t>中找出一个连续子序列，该子序列各元素的和最大。如果序列元素都是负数，计算结果返回</a:t>
            </a:r>
            <a:r>
              <a:rPr lang="en-US" altLang="zh-CN" sz="1800" dirty="0"/>
              <a:t>0</a:t>
            </a:r>
            <a:r>
              <a:rPr lang="zh-CN" altLang="en-US" sz="1800" dirty="0"/>
              <a:t>。</a:t>
            </a:r>
            <a:endParaRPr lang="en-US" altLang="zh-CN" sz="1800" dirty="0"/>
          </a:p>
          <a:p>
            <a:endParaRPr lang="en-US" altLang="zh-CN" dirty="0"/>
          </a:p>
          <a:p>
            <a:pPr algn="l" latinLnBrk="1"/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假设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是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整数序列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</a:t>
            </a:r>
            <a:r>
              <a:rPr lang="en-US" altLang="zh-CN" b="0" i="0" baseline="-250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0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A</a:t>
            </a:r>
            <a:r>
              <a:rPr lang="en-US" altLang="zh-CN" b="0" i="0" baseline="-250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1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... A</a:t>
            </a:r>
            <a:r>
              <a:rPr lang="en-US" altLang="zh-CN" b="0" i="0" baseline="-250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n-1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（可能有负数），求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</a:t>
            </a:r>
            <a:r>
              <a:rPr lang="en-US" altLang="zh-CN" b="0" i="0" baseline="-250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0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~ A</a:t>
            </a:r>
            <a:r>
              <a:rPr lang="en-US" altLang="zh-CN" b="0" i="0" baseline="-250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n-1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的一个子序列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</a:t>
            </a:r>
            <a:r>
              <a:rPr lang="en-US" altLang="zh-CN" b="0" i="0" baseline="-250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i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~ </a:t>
            </a:r>
            <a:r>
              <a:rPr lang="en-US" altLang="zh-CN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</a:t>
            </a:r>
            <a:r>
              <a:rPr lang="en-US" altLang="zh-CN" b="0" i="0" baseline="-2500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j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，使得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</a:t>
            </a:r>
            <a:r>
              <a:rPr lang="en-US" altLang="zh-CN" b="0" i="0" baseline="-250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i 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到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 </a:t>
            </a:r>
            <a:r>
              <a:rPr lang="en-US" altLang="zh-CN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</a:t>
            </a:r>
            <a:r>
              <a:rPr lang="en-US" altLang="zh-CN" b="0" i="0" baseline="-2500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j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  <a:t> 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的和最大。</a:t>
            </a:r>
            <a:endParaRPr lang="en-US" altLang="zh-CN" b="0" i="0" dirty="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 latinLnBrk="1"/>
            <a:endParaRPr lang="zh-CN" altLang="en-US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pPr algn="l" latinLnBrk="1"/>
            <a:r>
              <a:rPr lang="zh-CN" altLang="en-US" b="0" i="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例如：序列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0, -3, 6, 8, -20, 21, 8, -9, 10, -1, 3, 6, 5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，则最大子序列和为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43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endParaRPr lang="en-US" altLang="zh-CN" b="0" i="0" dirty="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 latinLnBrk="1"/>
            <a:endParaRPr lang="zh-CN" altLang="en-US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pPr algn="l" latinLnBrk="1"/>
            <a: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  <a:t>【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输入形式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  <a:t>】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序列长度及序列中的元素。</a:t>
            </a:r>
            <a:b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</a:br>
            <a: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  <a:t>【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输出形式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  <a:t>】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最大子序列的和。</a:t>
            </a:r>
            <a:b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</a:br>
            <a: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  <a:t>【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样例输入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  <a:t>】</a:t>
            </a:r>
          </a:p>
          <a:p>
            <a:pPr algn="l" latinLnBrk="1"/>
            <a: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  <a:t>13</a:t>
            </a:r>
          </a:p>
          <a:p>
            <a:pPr algn="l" latinLnBrk="1"/>
            <a: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  <a:t>0 -3 6 8 -20 21 8 -9 10 -1 3 6 5</a:t>
            </a:r>
          </a:p>
          <a:p>
            <a:pPr algn="l" latinLnBrk="1"/>
            <a: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  <a:t>【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样例输出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  <a:t>】</a:t>
            </a:r>
          </a:p>
          <a:p>
            <a:r>
              <a:rPr lang="en-US" altLang="zh-CN" dirty="0"/>
              <a:t>43  5-12</a:t>
            </a:r>
            <a:r>
              <a:rPr lang="zh-CN" altLang="en-US" dirty="0"/>
              <a:t>（第一项是和，第二项是区间从</a:t>
            </a:r>
            <a:r>
              <a:rPr lang="en-US" altLang="zh-CN" dirty="0"/>
              <a:t>0</a:t>
            </a:r>
            <a:r>
              <a:rPr lang="zh-CN" altLang="en-US" dirty="0"/>
              <a:t>开始）</a:t>
            </a:r>
          </a:p>
        </p:txBody>
      </p:sp>
    </p:spTree>
    <p:extLst>
      <p:ext uri="{BB962C8B-B14F-4D97-AF65-F5344CB8AC3E}">
        <p14:creationId xmlns:p14="http://schemas.microsoft.com/office/powerpoint/2010/main" val="37471695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B09D3FB8-E0DB-6D45-717F-C7FB857E938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题目</a:t>
            </a:r>
            <a:r>
              <a:rPr lang="en-US" altLang="zh-CN" dirty="0"/>
              <a:t>1</a:t>
            </a:r>
            <a:r>
              <a:rPr lang="zh-CN" altLang="en-US" dirty="0"/>
              <a:t>的</a:t>
            </a:r>
            <a:r>
              <a:rPr lang="en-US" altLang="zh-CN" dirty="0"/>
              <a:t>3</a:t>
            </a:r>
            <a:r>
              <a:rPr lang="zh-CN" altLang="en-US" dirty="0"/>
              <a:t>个实现算法</a:t>
            </a:r>
          </a:p>
        </p:txBody>
      </p:sp>
      <p:sp>
        <p:nvSpPr>
          <p:cNvPr id="5" name="任意多边形: 形状 4">
            <a:extLst>
              <a:ext uri="{FF2B5EF4-FFF2-40B4-BE49-F238E27FC236}">
                <a16:creationId xmlns:a16="http://schemas.microsoft.com/office/drawing/2014/main" id="{58CBBE87-E040-A474-4B6C-94FA5AAC3C8E}"/>
              </a:ext>
            </a:extLst>
          </p:cNvPr>
          <p:cNvSpPr/>
          <p:nvPr/>
        </p:nvSpPr>
        <p:spPr>
          <a:xfrm>
            <a:off x="5287029" y="1084263"/>
            <a:ext cx="6062720" cy="5502519"/>
          </a:xfrm>
          <a:custGeom>
            <a:avLst/>
            <a:gdLst>
              <a:gd name="connsiteX0" fmla="*/ 0 w 11055350"/>
              <a:gd name="connsiteY0" fmla="*/ 188921 h 1889214"/>
              <a:gd name="connsiteX1" fmla="*/ 188921 w 11055350"/>
              <a:gd name="connsiteY1" fmla="*/ 0 h 1889214"/>
              <a:gd name="connsiteX2" fmla="*/ 10866429 w 11055350"/>
              <a:gd name="connsiteY2" fmla="*/ 0 h 1889214"/>
              <a:gd name="connsiteX3" fmla="*/ 11055350 w 11055350"/>
              <a:gd name="connsiteY3" fmla="*/ 188921 h 1889214"/>
              <a:gd name="connsiteX4" fmla="*/ 11055350 w 11055350"/>
              <a:gd name="connsiteY4" fmla="*/ 1700293 h 1889214"/>
              <a:gd name="connsiteX5" fmla="*/ 10866429 w 11055350"/>
              <a:gd name="connsiteY5" fmla="*/ 1889214 h 1889214"/>
              <a:gd name="connsiteX6" fmla="*/ 188921 w 11055350"/>
              <a:gd name="connsiteY6" fmla="*/ 1889214 h 1889214"/>
              <a:gd name="connsiteX7" fmla="*/ 0 w 11055350"/>
              <a:gd name="connsiteY7" fmla="*/ 1700293 h 1889214"/>
              <a:gd name="connsiteX8" fmla="*/ 0 w 11055350"/>
              <a:gd name="connsiteY8" fmla="*/ 188921 h 1889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055350" h="1889214">
                <a:moveTo>
                  <a:pt x="0" y="188921"/>
                </a:moveTo>
                <a:cubicBezTo>
                  <a:pt x="0" y="84583"/>
                  <a:pt x="84583" y="0"/>
                  <a:pt x="188921" y="0"/>
                </a:cubicBezTo>
                <a:lnTo>
                  <a:pt x="10866429" y="0"/>
                </a:lnTo>
                <a:cubicBezTo>
                  <a:pt x="10970767" y="0"/>
                  <a:pt x="11055350" y="84583"/>
                  <a:pt x="11055350" y="188921"/>
                </a:cubicBezTo>
                <a:lnTo>
                  <a:pt x="11055350" y="1700293"/>
                </a:lnTo>
                <a:cubicBezTo>
                  <a:pt x="11055350" y="1804631"/>
                  <a:pt x="10970767" y="1889214"/>
                  <a:pt x="10866429" y="1889214"/>
                </a:cubicBezTo>
                <a:lnTo>
                  <a:pt x="188921" y="1889214"/>
                </a:lnTo>
                <a:cubicBezTo>
                  <a:pt x="84583" y="1889214"/>
                  <a:pt x="0" y="1804631"/>
                  <a:pt x="0" y="1700293"/>
                </a:cubicBezTo>
                <a:lnTo>
                  <a:pt x="0" y="188921"/>
                </a:lnTo>
                <a:close/>
              </a:path>
            </a:pathLst>
          </a:custGeom>
          <a:solidFill>
            <a:srgbClr val="009999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4393" tIns="154393" rIns="154393" bIns="154393" numCol="1" spcCol="1270" anchor="ctr" anchorCtr="0">
            <a:no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pc="-9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——————————————————————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pc="-9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算法</a:t>
            </a:r>
            <a:r>
              <a:rPr lang="en-US" altLang="zh-CN" spc="-9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zh-CN" spc="-9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pc="-9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连续子序列最大和问题</a:t>
            </a:r>
            <a:r>
              <a:rPr lang="en-US" altLang="zh-CN" spc="-9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zh-CN" spc="-9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pc="-9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——————————————————————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pc="-9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输入：</a:t>
            </a:r>
            <a:r>
              <a:rPr lang="zh-CN" altLang="en-US" spc="-9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序列</a:t>
            </a:r>
            <a:r>
              <a:rPr lang="en-US" altLang="zh-CN" spc="-9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zh-CN" altLang="en-US" spc="-9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pc="-9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s.array</a:t>
            </a:r>
            <a:r>
              <a:rPr lang="en-US" altLang="zh-CN" spc="-90" dirty="0">
                <a:latin typeface="微软雅黑" panose="020B0503020204020204" pitchFamily="34" charset="-122"/>
                <a:ea typeface="微软雅黑" panose="020B0503020204020204" pitchFamily="34" charset="-122"/>
              </a:rPr>
              <a:t>[</a:t>
            </a:r>
            <a:r>
              <a:rPr lang="en-US" altLang="zh-CN" spc="-9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CN" spc="-90" dirty="0">
                <a:latin typeface="微软雅黑" panose="020B0503020204020204" pitchFamily="34" charset="-122"/>
                <a:ea typeface="微软雅黑" panose="020B0503020204020204" pitchFamily="34" charset="-122"/>
              </a:rPr>
              <a:t>]</a:t>
            </a:r>
            <a:r>
              <a:rPr lang="zh-CN" altLang="zh-CN" spc="-9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∈整数集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pc="-9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输出：</a:t>
            </a:r>
            <a:r>
              <a:rPr lang="zh-CN" altLang="en-US" spc="-9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序列</a:t>
            </a:r>
            <a:r>
              <a:rPr lang="en-US" altLang="zh-CN" spc="-9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zh-CN" altLang="en-US" spc="-9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中最大的连续子序列之和</a:t>
            </a:r>
            <a:r>
              <a:rPr lang="en-US" altLang="zh-CN" spc="-9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max_sum</a:t>
            </a:r>
            <a:endParaRPr lang="zh-CN" altLang="zh-CN" spc="-9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16000" lvl="0" indent="-21600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zh-CN" spc="-9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en-US" altLang="zh-CN" spc="-9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s.max_sum</a:t>
            </a:r>
            <a:r>
              <a:rPr lang="zh-CN" altLang="zh-CN" spc="-9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← </a:t>
            </a:r>
            <a:r>
              <a:rPr lang="en-US" altLang="zh-CN" spc="-9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	//</a:t>
            </a:r>
            <a:r>
              <a:rPr lang="zh-CN" altLang="en-US" spc="-9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设置最大子序列和初值</a:t>
            </a:r>
            <a:endParaRPr lang="en-US" altLang="zh-CN" spc="-9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16000" indent="-21600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zh-CN" spc="-9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zh-CN" altLang="zh-CN" b="1" spc="-9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for</a:t>
            </a:r>
            <a:r>
              <a:rPr lang="zh-CN" altLang="zh-CN" spc="-9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i←1 </a:t>
            </a:r>
            <a:r>
              <a:rPr lang="zh-CN" altLang="zh-CN" b="1" spc="-9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to</a:t>
            </a:r>
            <a:r>
              <a:rPr lang="zh-CN" altLang="zh-CN" spc="-9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pc="-9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s.</a:t>
            </a:r>
            <a:r>
              <a:rPr lang="zh-CN" altLang="zh-CN" spc="-9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 </a:t>
            </a:r>
            <a:r>
              <a:rPr lang="zh-CN" altLang="zh-CN" b="1" spc="-9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do</a:t>
            </a:r>
            <a:r>
              <a:rPr lang="en-US" altLang="zh-CN" spc="-9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//</a:t>
            </a:r>
            <a:r>
              <a:rPr lang="zh-CN" altLang="en-US" spc="-9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子序列起始位置</a:t>
            </a:r>
            <a:endParaRPr lang="zh-CN" altLang="zh-CN" spc="-9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16000" indent="-21600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zh-CN" spc="-9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zh-CN" altLang="zh-CN" spc="-90" dirty="0"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en-US" altLang="zh-CN" spc="-9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zh-CN" b="1" spc="-9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for</a:t>
            </a:r>
            <a:r>
              <a:rPr lang="zh-CN" altLang="zh-CN" spc="-9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pc="-90" dirty="0">
                <a:latin typeface="微软雅黑" panose="020B0503020204020204" pitchFamily="34" charset="-122"/>
                <a:ea typeface="微软雅黑" panose="020B0503020204020204" pitchFamily="34" charset="-122"/>
              </a:rPr>
              <a:t>j</a:t>
            </a:r>
            <a:r>
              <a:rPr lang="zh-CN" altLang="zh-CN" spc="-9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←</a:t>
            </a:r>
            <a:r>
              <a:rPr lang="en-US" altLang="zh-CN" spc="-9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zh-CN" altLang="zh-CN" spc="-9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zh-CN" b="1" spc="-9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to</a:t>
            </a:r>
            <a:r>
              <a:rPr lang="zh-CN" altLang="zh-CN" spc="-9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pc="-9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s.</a:t>
            </a:r>
            <a:r>
              <a:rPr lang="zh-CN" altLang="zh-CN" spc="-9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 </a:t>
            </a:r>
            <a:r>
              <a:rPr lang="zh-CN" altLang="zh-CN" b="1" spc="-9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do</a:t>
            </a:r>
            <a:r>
              <a:rPr lang="en-US" altLang="zh-CN" spc="-9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//</a:t>
            </a:r>
            <a:r>
              <a:rPr lang="zh-CN" altLang="en-US" spc="-9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子序列结束位置</a:t>
            </a:r>
            <a:endParaRPr lang="en-US" altLang="zh-CN" spc="-9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16000" indent="-21600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zh-CN" spc="-9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zh-CN" altLang="zh-CN" spc="-90" dirty="0"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en-US" altLang="zh-CN" spc="-9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zh-CN" spc="-90" dirty="0"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en-US" altLang="zh-CN" spc="-9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pc="-9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this_sum</a:t>
            </a:r>
            <a:r>
              <a:rPr lang="en-US" altLang="zh-CN" spc="-9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zh-CN" spc="-9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← </a:t>
            </a:r>
            <a:r>
              <a:rPr lang="en-US" altLang="zh-CN" spc="-9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	//</a:t>
            </a:r>
            <a:r>
              <a:rPr lang="zh-CN" altLang="en-US" spc="-9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设置子序列和初值</a:t>
            </a:r>
            <a:endParaRPr lang="zh-CN" altLang="zh-CN" spc="-9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16000" indent="-21600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zh-CN" spc="-9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zh-CN" altLang="zh-CN" spc="-90" dirty="0">
                <a:latin typeface="微软雅黑" panose="020B0503020204020204" pitchFamily="34" charset="-122"/>
                <a:ea typeface="微软雅黑" panose="020B0503020204020204" pitchFamily="34" charset="-122"/>
              </a:rPr>
              <a:t>|  | </a:t>
            </a:r>
            <a:r>
              <a:rPr lang="en-US" altLang="zh-CN" spc="-9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zh-CN" b="1" spc="-9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for</a:t>
            </a:r>
            <a:r>
              <a:rPr lang="zh-CN" altLang="zh-CN" spc="-9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pc="-90" dirty="0">
                <a:latin typeface="微软雅黑" panose="020B0503020204020204" pitchFamily="34" charset="-122"/>
                <a:ea typeface="微软雅黑" panose="020B0503020204020204" pitchFamily="34" charset="-122"/>
              </a:rPr>
              <a:t>k</a:t>
            </a:r>
            <a:r>
              <a:rPr lang="zh-CN" altLang="zh-CN" spc="-9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←</a:t>
            </a:r>
            <a:r>
              <a:rPr lang="en-US" altLang="zh-CN" spc="-9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zh-CN" altLang="zh-CN" spc="-9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zh-CN" b="1" spc="-9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to</a:t>
            </a:r>
            <a:r>
              <a:rPr lang="zh-CN" altLang="zh-CN" spc="-9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pc="-90" dirty="0">
                <a:latin typeface="微软雅黑" panose="020B0503020204020204" pitchFamily="34" charset="-122"/>
                <a:ea typeface="微软雅黑" panose="020B0503020204020204" pitchFamily="34" charset="-122"/>
              </a:rPr>
              <a:t>j</a:t>
            </a:r>
            <a:r>
              <a:rPr lang="zh-CN" altLang="zh-CN" spc="-9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zh-CN" b="1" spc="-9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do</a:t>
            </a:r>
            <a:r>
              <a:rPr lang="zh-CN" altLang="zh-CN" spc="-9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pc="-9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//</a:t>
            </a:r>
            <a:r>
              <a:rPr lang="zh-CN" altLang="en-US" spc="-9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求子序列和</a:t>
            </a:r>
            <a:endParaRPr lang="zh-CN" altLang="zh-CN" spc="-9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16000" indent="-21600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zh-CN" spc="-9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zh-CN" altLang="zh-CN" spc="-90" dirty="0">
                <a:latin typeface="微软雅黑" panose="020B0503020204020204" pitchFamily="34" charset="-122"/>
                <a:ea typeface="微软雅黑" panose="020B0503020204020204" pitchFamily="34" charset="-122"/>
              </a:rPr>
              <a:t>|</a:t>
            </a:r>
            <a:r>
              <a:rPr lang="en-US" altLang="zh-CN" spc="-9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zh-CN" spc="-9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|  | </a:t>
            </a:r>
            <a:r>
              <a:rPr lang="en-US" altLang="zh-CN" spc="-9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pc="-9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this_sum</a:t>
            </a:r>
            <a:r>
              <a:rPr lang="zh-CN" altLang="zh-CN" spc="-9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← </a:t>
            </a:r>
            <a:r>
              <a:rPr lang="en-US" altLang="zh-CN" spc="-9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this_sum+s.array</a:t>
            </a:r>
            <a:r>
              <a:rPr lang="en-US" altLang="zh-CN" spc="-90" dirty="0">
                <a:latin typeface="微软雅黑" panose="020B0503020204020204" pitchFamily="34" charset="-122"/>
                <a:ea typeface="微软雅黑" panose="020B0503020204020204" pitchFamily="34" charset="-122"/>
              </a:rPr>
              <a:t>[k]</a:t>
            </a:r>
          </a:p>
          <a:p>
            <a:pPr marL="216000" indent="-21600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zh-CN" spc="-9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zh-CN" altLang="zh-CN" spc="-90" dirty="0">
                <a:latin typeface="微软雅黑" panose="020B0503020204020204" pitchFamily="34" charset="-122"/>
                <a:ea typeface="微软雅黑" panose="020B0503020204020204" pitchFamily="34" charset="-122"/>
              </a:rPr>
              <a:t>|</a:t>
            </a:r>
            <a:r>
              <a:rPr lang="en-US" altLang="zh-CN" spc="-9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zh-CN" spc="-9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| </a:t>
            </a:r>
            <a:r>
              <a:rPr lang="en-US" altLang="zh-CN" spc="-9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spc="-9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end</a:t>
            </a:r>
          </a:p>
          <a:p>
            <a:pPr marL="216000" indent="-21600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zh-CN" spc="-9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zh-CN" altLang="zh-CN" spc="-90" dirty="0">
                <a:latin typeface="微软雅黑" panose="020B0503020204020204" pitchFamily="34" charset="-122"/>
                <a:ea typeface="微软雅黑" panose="020B0503020204020204" pitchFamily="34" charset="-122"/>
              </a:rPr>
              <a:t>|</a:t>
            </a:r>
            <a:r>
              <a:rPr lang="en-US" altLang="zh-CN" spc="-9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zh-CN" spc="-9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| </a:t>
            </a:r>
            <a:r>
              <a:rPr lang="en-US" altLang="zh-CN" spc="-9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spc="-9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if</a:t>
            </a:r>
            <a:r>
              <a:rPr lang="en-US" altLang="zh-CN" spc="-9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pc="-9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this_sum</a:t>
            </a:r>
            <a:r>
              <a:rPr lang="en-US" altLang="zh-CN" spc="-90" dirty="0">
                <a:latin typeface="微软雅黑" panose="020B0503020204020204" pitchFamily="34" charset="-122"/>
                <a:ea typeface="微软雅黑" panose="020B0503020204020204" pitchFamily="34" charset="-122"/>
              </a:rPr>
              <a:t>&gt;</a:t>
            </a:r>
            <a:r>
              <a:rPr lang="en-US" altLang="zh-CN" spc="-9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s.max_sum</a:t>
            </a:r>
            <a:r>
              <a:rPr lang="en-US" altLang="zh-CN" spc="-9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spc="-9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than</a:t>
            </a:r>
            <a:r>
              <a:rPr lang="en-US" altLang="zh-CN" spc="-9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//</a:t>
            </a:r>
            <a:r>
              <a:rPr lang="zh-CN" altLang="en-US" spc="-9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如当前子序列和更大</a:t>
            </a:r>
            <a:endParaRPr lang="en-US" altLang="zh-CN" spc="-9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16000" indent="-21600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zh-CN" spc="-9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zh-CN" altLang="zh-CN" spc="-90" dirty="0">
                <a:latin typeface="微软雅黑" panose="020B0503020204020204" pitchFamily="34" charset="-122"/>
                <a:ea typeface="微软雅黑" panose="020B0503020204020204" pitchFamily="34" charset="-122"/>
              </a:rPr>
              <a:t>|</a:t>
            </a:r>
            <a:r>
              <a:rPr lang="en-US" altLang="zh-CN" spc="-9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zh-CN" spc="-9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| </a:t>
            </a:r>
            <a:r>
              <a:rPr lang="en-US" altLang="zh-CN" spc="-9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zh-CN" spc="-90" dirty="0">
                <a:latin typeface="微软雅黑" panose="020B0503020204020204" pitchFamily="34" charset="-122"/>
                <a:ea typeface="微软雅黑" panose="020B0503020204020204" pitchFamily="34" charset="-122"/>
              </a:rPr>
              <a:t>|</a:t>
            </a:r>
            <a:r>
              <a:rPr lang="en-US" altLang="zh-CN" spc="-9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en-US" altLang="zh-CN" spc="-9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s.max_sum</a:t>
            </a:r>
            <a:r>
              <a:rPr lang="zh-CN" altLang="zh-CN" spc="-9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← </a:t>
            </a:r>
            <a:r>
              <a:rPr lang="en-US" altLang="zh-CN" spc="-9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this_sum</a:t>
            </a:r>
            <a:r>
              <a:rPr lang="en-US" altLang="zh-CN" spc="-9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//</a:t>
            </a:r>
            <a:r>
              <a:rPr lang="zh-CN" altLang="en-US" spc="-9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设置当前最大子序列和</a:t>
            </a:r>
            <a:endParaRPr lang="en-US" altLang="zh-CN" spc="-9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16000" indent="-21600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zh-CN" spc="-9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zh-CN" spc="-90" dirty="0">
                <a:latin typeface="微软雅黑" panose="020B0503020204020204" pitchFamily="34" charset="-122"/>
                <a:ea typeface="微软雅黑" panose="020B0503020204020204" pitchFamily="34" charset="-122"/>
              </a:rPr>
              <a:t>|</a:t>
            </a:r>
            <a:r>
              <a:rPr lang="en-US" altLang="zh-CN" spc="-9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zh-CN" spc="-9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| </a:t>
            </a:r>
            <a:r>
              <a:rPr lang="en-US" altLang="zh-CN" spc="-9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zh-CN" spc="-90" dirty="0">
                <a:latin typeface="微软雅黑" panose="020B0503020204020204" pitchFamily="34" charset="-122"/>
                <a:ea typeface="微软雅黑" panose="020B0503020204020204" pitchFamily="34" charset="-122"/>
              </a:rPr>
              <a:t>|</a:t>
            </a:r>
            <a:r>
              <a:rPr lang="en-US" altLang="zh-CN" spc="-9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en-US" altLang="zh-CN" spc="-9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s.start</a:t>
            </a:r>
            <a:r>
              <a:rPr lang="en-US" altLang="zh-CN" spc="-9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zh-CN" spc="-9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←</a:t>
            </a:r>
            <a:r>
              <a:rPr lang="en-US" altLang="zh-CN" spc="-9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I           //</a:t>
            </a:r>
            <a:r>
              <a:rPr lang="zh-CN" altLang="en-US" spc="-9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设置当前最大子序列起始位置</a:t>
            </a:r>
            <a:endParaRPr lang="en-US" altLang="zh-CN" spc="-9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16000" indent="-21600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zh-CN" spc="-9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zh-CN" spc="-90" dirty="0">
                <a:latin typeface="微软雅黑" panose="020B0503020204020204" pitchFamily="34" charset="-122"/>
                <a:ea typeface="微软雅黑" panose="020B0503020204020204" pitchFamily="34" charset="-122"/>
              </a:rPr>
              <a:t>|</a:t>
            </a:r>
            <a:r>
              <a:rPr lang="en-US" altLang="zh-CN" spc="-9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zh-CN" spc="-9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| </a:t>
            </a:r>
            <a:r>
              <a:rPr lang="en-US" altLang="zh-CN" spc="-9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zh-CN" spc="-90" dirty="0">
                <a:latin typeface="微软雅黑" panose="020B0503020204020204" pitchFamily="34" charset="-122"/>
                <a:ea typeface="微软雅黑" panose="020B0503020204020204" pitchFamily="34" charset="-122"/>
              </a:rPr>
              <a:t>|</a:t>
            </a:r>
            <a:r>
              <a:rPr lang="en-US" altLang="zh-CN" spc="-9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en-US" altLang="zh-CN" spc="-9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s.finish</a:t>
            </a:r>
            <a:r>
              <a:rPr lang="en-US" altLang="zh-CN" spc="-9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zh-CN" spc="-9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←</a:t>
            </a:r>
            <a:r>
              <a:rPr lang="en-US" altLang="zh-CN" spc="-9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j          //</a:t>
            </a:r>
            <a:r>
              <a:rPr lang="zh-CN" altLang="en-US" spc="-9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设置当前最大子序列结束位置</a:t>
            </a:r>
            <a:endParaRPr lang="en-US" altLang="zh-CN" spc="-9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16000" indent="-21600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zh-CN" spc="-9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zh-CN" spc="-90" dirty="0">
                <a:latin typeface="微软雅黑" panose="020B0503020204020204" pitchFamily="34" charset="-122"/>
                <a:ea typeface="微软雅黑" panose="020B0503020204020204" pitchFamily="34" charset="-122"/>
              </a:rPr>
              <a:t>|</a:t>
            </a:r>
            <a:r>
              <a:rPr lang="en-US" altLang="zh-CN" spc="-9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zh-CN" spc="-9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| </a:t>
            </a:r>
            <a:r>
              <a:rPr lang="en-US" altLang="zh-CN" spc="-9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zh-CN" b="1" spc="-9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end</a:t>
            </a:r>
          </a:p>
          <a:p>
            <a:pPr marL="216000" indent="-21600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zh-CN" spc="-9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zh-CN" spc="-90" dirty="0">
                <a:latin typeface="微软雅黑" panose="020B0503020204020204" pitchFamily="34" charset="-122"/>
                <a:ea typeface="微软雅黑" panose="020B0503020204020204" pitchFamily="34" charset="-122"/>
              </a:rPr>
              <a:t>|</a:t>
            </a:r>
            <a:r>
              <a:rPr lang="en-US" altLang="zh-CN" spc="-9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zh-CN" b="1" spc="-9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end</a:t>
            </a:r>
            <a:endParaRPr lang="en-US" altLang="zh-CN" b="1" spc="-9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16000" indent="-21600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zh-CN" spc="-9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en-US" altLang="zh-CN" b="1" spc="-9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end</a:t>
            </a:r>
            <a:endParaRPr lang="zh-CN" altLang="zh-CN" b="1" spc="-9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pc="-9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——————————————————————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7EBCF37-63D2-EE33-C5F0-0FF09CAE1291}"/>
              </a:ext>
            </a:extLst>
          </p:cNvPr>
          <p:cNvSpPr txBox="1"/>
          <p:nvPr/>
        </p:nvSpPr>
        <p:spPr>
          <a:xfrm>
            <a:off x="219839" y="1790299"/>
            <a:ext cx="3722708" cy="44319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zh-CN" altLang="en-US" dirty="0"/>
              <a:t>下面依次给出了该题目的</a:t>
            </a:r>
            <a:r>
              <a:rPr lang="en-US" altLang="zh-CN" dirty="0"/>
              <a:t>3</a:t>
            </a:r>
            <a:r>
              <a:rPr lang="zh-CN" altLang="en-US" dirty="0"/>
              <a:t>个实现算法，请回答下列问题</a:t>
            </a:r>
            <a:endParaRPr lang="en-US" altLang="zh-CN" dirty="0"/>
          </a:p>
          <a:p>
            <a:pPr algn="l"/>
            <a:r>
              <a:rPr lang="zh-CN" altLang="en-US" dirty="0"/>
              <a:t>（</a:t>
            </a:r>
            <a:r>
              <a:rPr lang="en-US" altLang="zh-CN" dirty="0"/>
              <a:t>1</a:t>
            </a:r>
            <a:r>
              <a:rPr lang="zh-CN" altLang="en-US" dirty="0"/>
              <a:t>）请先编写程序验证这</a:t>
            </a:r>
            <a:r>
              <a:rPr lang="en-US" altLang="zh-CN" dirty="0"/>
              <a:t>3</a:t>
            </a:r>
            <a:r>
              <a:rPr lang="zh-CN" altLang="en-US" dirty="0"/>
              <a:t>个实现算法是否正确</a:t>
            </a:r>
            <a:endParaRPr lang="en-US" altLang="zh-CN" dirty="0"/>
          </a:p>
          <a:p>
            <a:pPr algn="l"/>
            <a:r>
              <a:rPr lang="zh-CN" altLang="en-US" dirty="0"/>
              <a:t>（</a:t>
            </a:r>
            <a:r>
              <a:rPr lang="en-US" altLang="zh-CN" dirty="0"/>
              <a:t>2</a:t>
            </a:r>
            <a:r>
              <a:rPr lang="zh-CN" altLang="en-US" dirty="0"/>
              <a:t>）用事前分析法分析这</a:t>
            </a:r>
            <a:r>
              <a:rPr lang="en-US" altLang="zh-CN" dirty="0"/>
              <a:t>3</a:t>
            </a:r>
            <a:r>
              <a:rPr lang="zh-CN" altLang="en-US" dirty="0"/>
              <a:t>个算法的时间复杂度</a:t>
            </a:r>
            <a:endParaRPr lang="en-US" altLang="zh-CN" dirty="0"/>
          </a:p>
          <a:p>
            <a:pPr algn="l"/>
            <a:r>
              <a:rPr lang="zh-CN" altLang="en-US" dirty="0"/>
              <a:t>（</a:t>
            </a:r>
            <a:r>
              <a:rPr lang="en-US" altLang="zh-CN" dirty="0"/>
              <a:t>3</a:t>
            </a:r>
            <a:r>
              <a:rPr lang="zh-CN" altLang="en-US" dirty="0"/>
              <a:t>）为</a:t>
            </a:r>
            <a:r>
              <a:rPr lang="en-US" altLang="zh-CN" dirty="0" err="1"/>
              <a:t>s.n</a:t>
            </a:r>
            <a:r>
              <a:rPr lang="zh-CN" altLang="en-US" dirty="0"/>
              <a:t>设定一个适当的规模（比如</a:t>
            </a:r>
            <a:r>
              <a:rPr lang="en-US" altLang="zh-CN" dirty="0"/>
              <a:t>50</a:t>
            </a:r>
            <a:r>
              <a:rPr lang="zh-CN" altLang="en-US" dirty="0"/>
              <a:t>，</a:t>
            </a:r>
            <a:r>
              <a:rPr lang="en-US" altLang="zh-CN" dirty="0"/>
              <a:t>100</a:t>
            </a:r>
            <a:r>
              <a:rPr lang="zh-CN" altLang="en-US" dirty="0"/>
              <a:t>），可通过随机函数产生这批数组元素，应包含负数。假设算法开始时间为</a:t>
            </a:r>
            <a:r>
              <a:rPr lang="en-US" altLang="zh-CN" dirty="0"/>
              <a:t>t1</a:t>
            </a:r>
            <a:r>
              <a:rPr lang="zh-CN" altLang="en-US" dirty="0"/>
              <a:t>，结束时间是</a:t>
            </a:r>
            <a:r>
              <a:rPr lang="en-US" altLang="zh-CN" dirty="0"/>
              <a:t>t2</a:t>
            </a:r>
            <a:r>
              <a:rPr lang="zh-CN" altLang="en-US" dirty="0"/>
              <a:t>，通过</a:t>
            </a:r>
            <a:r>
              <a:rPr lang="en-US" altLang="zh-CN" dirty="0"/>
              <a:t>t2-t1</a:t>
            </a:r>
            <a:r>
              <a:rPr lang="zh-CN" altLang="en-US" dirty="0"/>
              <a:t>可以衡量算法实际需要的运行时间。请记录并对比这</a:t>
            </a:r>
            <a:r>
              <a:rPr lang="en-US" altLang="zh-CN" dirty="0"/>
              <a:t>3</a:t>
            </a:r>
            <a:r>
              <a:rPr lang="zh-CN" altLang="en-US" dirty="0"/>
              <a:t>个算法的实际运行时间的差异，看看它们与（</a:t>
            </a:r>
            <a:r>
              <a:rPr lang="en-US" altLang="zh-CN" dirty="0"/>
              <a:t>2</a:t>
            </a:r>
            <a:r>
              <a:rPr lang="zh-CN" altLang="en-US" dirty="0"/>
              <a:t>）中估量的时间数量级是否一致。</a:t>
            </a:r>
            <a:endParaRPr lang="en-US" altLang="zh-CN" dirty="0"/>
          </a:p>
          <a:p>
            <a:pPr algn="l"/>
            <a:r>
              <a:rPr lang="en-US" altLang="zh-CN" dirty="0"/>
              <a:t>(4) </a:t>
            </a:r>
            <a:r>
              <a:rPr lang="zh-CN" altLang="en-US" dirty="0"/>
              <a:t>最后请给出你对这</a:t>
            </a:r>
            <a:r>
              <a:rPr lang="en-US" altLang="zh-CN" dirty="0"/>
              <a:t>3</a:t>
            </a:r>
            <a:r>
              <a:rPr lang="zh-CN" altLang="en-US" dirty="0"/>
              <a:t>个算法的分析结论</a:t>
            </a:r>
          </a:p>
        </p:txBody>
      </p:sp>
    </p:spTree>
    <p:extLst>
      <p:ext uri="{BB962C8B-B14F-4D97-AF65-F5344CB8AC3E}">
        <p14:creationId xmlns:p14="http://schemas.microsoft.com/office/powerpoint/2010/main" val="20882528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A32B3182-B6E8-FAC6-9D3C-1D1B3D7FECE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任意多边形: 形状 3">
            <a:extLst>
              <a:ext uri="{FF2B5EF4-FFF2-40B4-BE49-F238E27FC236}">
                <a16:creationId xmlns:a16="http://schemas.microsoft.com/office/drawing/2014/main" id="{6570C543-B671-1FF0-1C53-83C504471F3B}"/>
              </a:ext>
            </a:extLst>
          </p:cNvPr>
          <p:cNvSpPr/>
          <p:nvPr/>
        </p:nvSpPr>
        <p:spPr>
          <a:xfrm>
            <a:off x="820907" y="1287579"/>
            <a:ext cx="6062720" cy="5243439"/>
          </a:xfrm>
          <a:custGeom>
            <a:avLst/>
            <a:gdLst>
              <a:gd name="connsiteX0" fmla="*/ 0 w 11055350"/>
              <a:gd name="connsiteY0" fmla="*/ 188921 h 1889214"/>
              <a:gd name="connsiteX1" fmla="*/ 188921 w 11055350"/>
              <a:gd name="connsiteY1" fmla="*/ 0 h 1889214"/>
              <a:gd name="connsiteX2" fmla="*/ 10866429 w 11055350"/>
              <a:gd name="connsiteY2" fmla="*/ 0 h 1889214"/>
              <a:gd name="connsiteX3" fmla="*/ 11055350 w 11055350"/>
              <a:gd name="connsiteY3" fmla="*/ 188921 h 1889214"/>
              <a:gd name="connsiteX4" fmla="*/ 11055350 w 11055350"/>
              <a:gd name="connsiteY4" fmla="*/ 1700293 h 1889214"/>
              <a:gd name="connsiteX5" fmla="*/ 10866429 w 11055350"/>
              <a:gd name="connsiteY5" fmla="*/ 1889214 h 1889214"/>
              <a:gd name="connsiteX6" fmla="*/ 188921 w 11055350"/>
              <a:gd name="connsiteY6" fmla="*/ 1889214 h 1889214"/>
              <a:gd name="connsiteX7" fmla="*/ 0 w 11055350"/>
              <a:gd name="connsiteY7" fmla="*/ 1700293 h 1889214"/>
              <a:gd name="connsiteX8" fmla="*/ 0 w 11055350"/>
              <a:gd name="connsiteY8" fmla="*/ 188921 h 1889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055350" h="1889214">
                <a:moveTo>
                  <a:pt x="0" y="188921"/>
                </a:moveTo>
                <a:cubicBezTo>
                  <a:pt x="0" y="84583"/>
                  <a:pt x="84583" y="0"/>
                  <a:pt x="188921" y="0"/>
                </a:cubicBezTo>
                <a:lnTo>
                  <a:pt x="10866429" y="0"/>
                </a:lnTo>
                <a:cubicBezTo>
                  <a:pt x="10970767" y="0"/>
                  <a:pt x="11055350" y="84583"/>
                  <a:pt x="11055350" y="188921"/>
                </a:cubicBezTo>
                <a:lnTo>
                  <a:pt x="11055350" y="1700293"/>
                </a:lnTo>
                <a:cubicBezTo>
                  <a:pt x="11055350" y="1804631"/>
                  <a:pt x="10970767" y="1889214"/>
                  <a:pt x="10866429" y="1889214"/>
                </a:cubicBezTo>
                <a:lnTo>
                  <a:pt x="188921" y="1889214"/>
                </a:lnTo>
                <a:cubicBezTo>
                  <a:pt x="84583" y="1889214"/>
                  <a:pt x="0" y="1804631"/>
                  <a:pt x="0" y="1700293"/>
                </a:cubicBezTo>
                <a:lnTo>
                  <a:pt x="0" y="188921"/>
                </a:lnTo>
                <a:close/>
              </a:path>
            </a:pathLst>
          </a:custGeom>
          <a:solidFill>
            <a:srgbClr val="009999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4393" tIns="154393" rIns="154393" bIns="154393" numCol="1" spcCol="1270" anchor="ctr" anchorCtr="0">
            <a:no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pc="-4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——————————————————————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pc="-4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算法</a:t>
            </a:r>
            <a:r>
              <a:rPr lang="en-US" altLang="zh-CN" spc="-4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zh-CN" spc="-4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pc="-4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连续子序列最大和问题</a:t>
            </a:r>
            <a:r>
              <a:rPr lang="en-US" altLang="zh-CN" spc="-4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- O(n</a:t>
            </a:r>
            <a:r>
              <a:rPr lang="en-US" altLang="zh-CN" spc="-40" baseline="30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spc="-4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pc="-4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算法片段</a:t>
            </a:r>
            <a:endParaRPr lang="zh-CN" altLang="zh-CN" spc="-4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pc="-4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——————————————————————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pc="-4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输入：</a:t>
            </a:r>
            <a:r>
              <a:rPr lang="zh-CN" altLang="en-US" spc="-4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序列</a:t>
            </a:r>
            <a:r>
              <a:rPr lang="en-US" altLang="zh-CN" spc="-4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zh-CN" altLang="en-US" spc="-4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pc="-4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s.array</a:t>
            </a:r>
            <a:r>
              <a:rPr lang="en-US" altLang="zh-CN" spc="-40" dirty="0">
                <a:latin typeface="微软雅黑" panose="020B0503020204020204" pitchFamily="34" charset="-122"/>
                <a:ea typeface="微软雅黑" panose="020B0503020204020204" pitchFamily="34" charset="-122"/>
              </a:rPr>
              <a:t>[</a:t>
            </a:r>
            <a:r>
              <a:rPr lang="en-US" altLang="zh-CN" spc="-4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CN" spc="-40" dirty="0">
                <a:latin typeface="微软雅黑" panose="020B0503020204020204" pitchFamily="34" charset="-122"/>
                <a:ea typeface="微软雅黑" panose="020B0503020204020204" pitchFamily="34" charset="-122"/>
              </a:rPr>
              <a:t>]</a:t>
            </a:r>
            <a:r>
              <a:rPr lang="zh-CN" altLang="zh-CN" spc="-4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∈整数集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pc="-4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输出：</a:t>
            </a:r>
            <a:r>
              <a:rPr lang="zh-CN" altLang="en-US" spc="-4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序列</a:t>
            </a:r>
            <a:r>
              <a:rPr lang="en-US" altLang="zh-CN" spc="-4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zh-CN" altLang="en-US" spc="-4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中最大的连续子序列之和</a:t>
            </a:r>
            <a:r>
              <a:rPr lang="en-US" altLang="zh-CN" spc="-4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max_sum</a:t>
            </a:r>
            <a:endParaRPr lang="zh-CN" altLang="zh-CN" spc="-4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zh-CN" spc="-4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s.max_sum</a:t>
            </a:r>
            <a:r>
              <a:rPr lang="zh-CN" altLang="zh-CN" spc="-4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← </a:t>
            </a:r>
            <a:r>
              <a:rPr lang="en-US" altLang="zh-CN" spc="-4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	//</a:t>
            </a:r>
            <a:r>
              <a:rPr lang="zh-CN" altLang="en-US" spc="-4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设置最大子序列和初值</a:t>
            </a:r>
            <a:endParaRPr lang="en-US" altLang="zh-CN" spc="-4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zh-CN" altLang="zh-CN" b="1" spc="-4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for</a:t>
            </a:r>
            <a:r>
              <a:rPr lang="zh-CN" altLang="zh-CN" spc="-4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i←1 </a:t>
            </a:r>
            <a:r>
              <a:rPr lang="zh-CN" altLang="zh-CN" b="1" spc="-4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to</a:t>
            </a:r>
            <a:r>
              <a:rPr lang="zh-CN" altLang="zh-CN" spc="-4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pc="-4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s.</a:t>
            </a:r>
            <a:r>
              <a:rPr lang="zh-CN" altLang="zh-CN" spc="-4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 </a:t>
            </a:r>
            <a:r>
              <a:rPr lang="zh-CN" altLang="zh-CN" b="1" spc="-4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do</a:t>
            </a:r>
            <a:r>
              <a:rPr lang="en-US" altLang="zh-CN" spc="-4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//</a:t>
            </a:r>
            <a:r>
              <a:rPr lang="zh-CN" altLang="en-US" spc="-4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子序列起始位置</a:t>
            </a:r>
            <a:endParaRPr lang="zh-CN" altLang="zh-CN" spc="-4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zh-CN" altLang="zh-CN" spc="-40" dirty="0"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en-US" altLang="zh-CN" spc="-4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pc="-4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this_sum</a:t>
            </a:r>
            <a:r>
              <a:rPr lang="en-US" altLang="zh-CN" spc="-4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zh-CN" spc="-4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← </a:t>
            </a:r>
            <a:r>
              <a:rPr lang="en-US" altLang="zh-CN" spc="-4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	//</a:t>
            </a:r>
            <a:r>
              <a:rPr lang="zh-CN" altLang="en-US" spc="-4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设置子序列和初值</a:t>
            </a:r>
            <a:endParaRPr lang="zh-CN" altLang="zh-CN" spc="-4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zh-CN" altLang="zh-CN" spc="-40" dirty="0"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en-US" altLang="zh-CN" spc="-4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zh-CN" b="1" spc="-4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for</a:t>
            </a:r>
            <a:r>
              <a:rPr lang="zh-CN" altLang="zh-CN" spc="-4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pc="-40" dirty="0">
                <a:latin typeface="微软雅黑" panose="020B0503020204020204" pitchFamily="34" charset="-122"/>
                <a:ea typeface="微软雅黑" panose="020B0503020204020204" pitchFamily="34" charset="-122"/>
              </a:rPr>
              <a:t>j</a:t>
            </a:r>
            <a:r>
              <a:rPr lang="zh-CN" altLang="zh-CN" spc="-4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←</a:t>
            </a:r>
            <a:r>
              <a:rPr lang="en-US" altLang="zh-CN" spc="-4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zh-CN" altLang="zh-CN" spc="-4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zh-CN" b="1" spc="-4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to</a:t>
            </a:r>
            <a:r>
              <a:rPr lang="zh-CN" altLang="zh-CN" spc="-4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pc="-4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s.</a:t>
            </a:r>
            <a:r>
              <a:rPr lang="zh-CN" altLang="zh-CN" spc="-4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 </a:t>
            </a:r>
            <a:r>
              <a:rPr lang="zh-CN" altLang="zh-CN" b="1" spc="-4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do</a:t>
            </a:r>
            <a:r>
              <a:rPr lang="en-US" altLang="zh-CN" spc="-4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//</a:t>
            </a:r>
            <a:r>
              <a:rPr lang="zh-CN" altLang="en-US" spc="-4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子序列结束位置</a:t>
            </a:r>
            <a:endParaRPr lang="en-US" altLang="zh-CN" spc="-4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zh-CN" altLang="zh-CN" spc="-40" dirty="0">
                <a:latin typeface="微软雅黑" panose="020B0503020204020204" pitchFamily="34" charset="-122"/>
                <a:ea typeface="微软雅黑" panose="020B0503020204020204" pitchFamily="34" charset="-122"/>
              </a:rPr>
              <a:t>|  | </a:t>
            </a:r>
            <a:r>
              <a:rPr lang="en-US" altLang="zh-CN" spc="-4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en-US" altLang="zh-CN" spc="-4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this_sum</a:t>
            </a:r>
            <a:r>
              <a:rPr lang="zh-CN" altLang="zh-CN" spc="-4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← </a:t>
            </a:r>
            <a:r>
              <a:rPr lang="en-US" altLang="zh-CN" spc="-4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this_sum+s.array</a:t>
            </a:r>
            <a:r>
              <a:rPr lang="en-US" altLang="zh-CN" spc="-40" dirty="0">
                <a:latin typeface="微软雅黑" panose="020B0503020204020204" pitchFamily="34" charset="-122"/>
                <a:ea typeface="微软雅黑" panose="020B0503020204020204" pitchFamily="34" charset="-122"/>
              </a:rPr>
              <a:t>[j]</a:t>
            </a:r>
          </a:p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zh-CN" altLang="zh-CN" spc="-40" dirty="0">
                <a:latin typeface="微软雅黑" panose="020B0503020204020204" pitchFamily="34" charset="-122"/>
                <a:ea typeface="微软雅黑" panose="020B0503020204020204" pitchFamily="34" charset="-122"/>
              </a:rPr>
              <a:t>|</a:t>
            </a:r>
            <a:r>
              <a:rPr lang="en-US" altLang="zh-CN" spc="-4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zh-CN" spc="-4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spc="-4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end</a:t>
            </a:r>
          </a:p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zh-CN" altLang="zh-CN" spc="-40" dirty="0">
                <a:latin typeface="微软雅黑" panose="020B0503020204020204" pitchFamily="34" charset="-122"/>
                <a:ea typeface="微软雅黑" panose="020B0503020204020204" pitchFamily="34" charset="-122"/>
              </a:rPr>
              <a:t>|</a:t>
            </a:r>
            <a:r>
              <a:rPr lang="en-US" altLang="zh-CN" spc="-4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en-US" altLang="zh-CN" b="1" spc="-4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if</a:t>
            </a:r>
            <a:r>
              <a:rPr lang="en-US" altLang="zh-CN" spc="-4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pc="-4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this_sum</a:t>
            </a:r>
            <a:r>
              <a:rPr lang="en-US" altLang="zh-CN" spc="-40" dirty="0">
                <a:latin typeface="微软雅黑" panose="020B0503020204020204" pitchFamily="34" charset="-122"/>
                <a:ea typeface="微软雅黑" panose="020B0503020204020204" pitchFamily="34" charset="-122"/>
              </a:rPr>
              <a:t>&gt;</a:t>
            </a:r>
            <a:r>
              <a:rPr lang="en-US" altLang="zh-CN" spc="-4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s.max_sum</a:t>
            </a:r>
            <a:r>
              <a:rPr lang="en-US" altLang="zh-CN" spc="-4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spc="-4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than</a:t>
            </a:r>
            <a:r>
              <a:rPr lang="en-US" altLang="zh-CN" spc="-4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//</a:t>
            </a:r>
            <a:r>
              <a:rPr lang="zh-CN" altLang="en-US" spc="-4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如当前子序列和更大</a:t>
            </a:r>
            <a:endParaRPr lang="en-US" altLang="zh-CN" spc="-4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zh-CN" altLang="zh-CN" spc="-40" dirty="0">
                <a:latin typeface="微软雅黑" panose="020B0503020204020204" pitchFamily="34" charset="-122"/>
                <a:ea typeface="微软雅黑" panose="020B0503020204020204" pitchFamily="34" charset="-122"/>
              </a:rPr>
              <a:t>|</a:t>
            </a:r>
            <a:r>
              <a:rPr lang="en-US" altLang="zh-CN" spc="-4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zh-CN" spc="-40" dirty="0">
                <a:latin typeface="微软雅黑" panose="020B0503020204020204" pitchFamily="34" charset="-122"/>
                <a:ea typeface="微软雅黑" panose="020B0503020204020204" pitchFamily="34" charset="-122"/>
              </a:rPr>
              <a:t>|</a:t>
            </a:r>
            <a:r>
              <a:rPr lang="en-US" altLang="zh-CN" spc="-4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en-US" altLang="zh-CN" spc="-4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s.max_sum</a:t>
            </a:r>
            <a:r>
              <a:rPr lang="zh-CN" altLang="zh-CN" spc="-4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← </a:t>
            </a:r>
            <a:r>
              <a:rPr lang="en-US" altLang="zh-CN" spc="-4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this_sum</a:t>
            </a:r>
            <a:r>
              <a:rPr lang="en-US" altLang="zh-CN" spc="-4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//</a:t>
            </a:r>
            <a:r>
              <a:rPr lang="zh-CN" altLang="en-US" spc="-4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设置当前最大子序列和</a:t>
            </a:r>
            <a:endParaRPr lang="en-US" altLang="zh-CN" spc="-4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zh-CN" altLang="zh-CN" spc="-40" dirty="0">
                <a:latin typeface="微软雅黑" panose="020B0503020204020204" pitchFamily="34" charset="-122"/>
                <a:ea typeface="微软雅黑" panose="020B0503020204020204" pitchFamily="34" charset="-122"/>
              </a:rPr>
              <a:t>|</a:t>
            </a:r>
            <a:r>
              <a:rPr lang="en-US" altLang="zh-CN" spc="-4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zh-CN" spc="-40" dirty="0">
                <a:latin typeface="微软雅黑" panose="020B0503020204020204" pitchFamily="34" charset="-122"/>
                <a:ea typeface="微软雅黑" panose="020B0503020204020204" pitchFamily="34" charset="-122"/>
              </a:rPr>
              <a:t>|</a:t>
            </a:r>
            <a:r>
              <a:rPr lang="en-US" altLang="zh-CN" spc="-4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en-US" altLang="zh-CN" spc="-4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s.start</a:t>
            </a:r>
            <a:r>
              <a:rPr lang="en-US" altLang="zh-CN" spc="-4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zh-CN" spc="-4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←</a:t>
            </a:r>
            <a:r>
              <a:rPr lang="en-US" altLang="zh-CN" spc="-4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pc="-4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CN" spc="-4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           //</a:t>
            </a:r>
            <a:r>
              <a:rPr lang="zh-CN" altLang="en-US" spc="-4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设置当前最大子序列起始位置</a:t>
            </a:r>
            <a:endParaRPr lang="en-US" altLang="zh-CN" spc="-4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16000" indent="-21600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zh-CN" altLang="zh-CN" spc="-40" dirty="0"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en-US" altLang="zh-CN" spc="-4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zh-CN" spc="-40" dirty="0">
                <a:latin typeface="微软雅黑" panose="020B0503020204020204" pitchFamily="34" charset="-122"/>
                <a:ea typeface="微软雅黑" panose="020B0503020204020204" pitchFamily="34" charset="-122"/>
              </a:rPr>
              <a:t>|</a:t>
            </a:r>
            <a:r>
              <a:rPr lang="en-US" altLang="zh-CN" spc="-4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en-US" altLang="zh-CN" spc="-4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s.finish</a:t>
            </a:r>
            <a:r>
              <a:rPr lang="en-US" altLang="zh-CN" spc="-4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zh-CN" spc="-4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←</a:t>
            </a:r>
            <a:r>
              <a:rPr lang="en-US" altLang="zh-CN" spc="-4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j           //</a:t>
            </a:r>
            <a:r>
              <a:rPr lang="zh-CN" altLang="en-US" spc="-4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设置当前最大子序列结束位置</a:t>
            </a:r>
            <a:endParaRPr lang="en-US" altLang="zh-CN" spc="-4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zh-CN" altLang="zh-CN" spc="-40" dirty="0">
                <a:latin typeface="微软雅黑" panose="020B0503020204020204" pitchFamily="34" charset="-122"/>
                <a:ea typeface="微软雅黑" panose="020B0503020204020204" pitchFamily="34" charset="-122"/>
              </a:rPr>
              <a:t>|</a:t>
            </a:r>
            <a:r>
              <a:rPr lang="en-US" altLang="zh-CN" spc="-4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zh-CN" b="1" spc="-4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end</a:t>
            </a:r>
            <a:endParaRPr lang="en-US" altLang="zh-CN" b="1" spc="-4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zh-CN" b="1" spc="-4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end</a:t>
            </a:r>
            <a:endParaRPr lang="zh-CN" altLang="zh-CN" b="1" spc="-4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pc="-4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——————————————————————</a:t>
            </a:r>
          </a:p>
        </p:txBody>
      </p:sp>
    </p:spTree>
    <p:extLst>
      <p:ext uri="{BB962C8B-B14F-4D97-AF65-F5344CB8AC3E}">
        <p14:creationId xmlns:p14="http://schemas.microsoft.com/office/powerpoint/2010/main" val="28113237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3EA251EB-EBB1-18D8-167D-A5A83F3EFF4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任意多边形: 形状 2">
            <a:extLst>
              <a:ext uri="{FF2B5EF4-FFF2-40B4-BE49-F238E27FC236}">
                <a16:creationId xmlns:a16="http://schemas.microsoft.com/office/drawing/2014/main" id="{2AEAD8C6-63B1-A625-429F-3499940D327D}"/>
              </a:ext>
            </a:extLst>
          </p:cNvPr>
          <p:cNvSpPr/>
          <p:nvPr/>
        </p:nvSpPr>
        <p:spPr>
          <a:xfrm>
            <a:off x="1388797" y="1249078"/>
            <a:ext cx="6062720" cy="5231130"/>
          </a:xfrm>
          <a:custGeom>
            <a:avLst/>
            <a:gdLst>
              <a:gd name="connsiteX0" fmla="*/ 0 w 11055350"/>
              <a:gd name="connsiteY0" fmla="*/ 188921 h 1889214"/>
              <a:gd name="connsiteX1" fmla="*/ 188921 w 11055350"/>
              <a:gd name="connsiteY1" fmla="*/ 0 h 1889214"/>
              <a:gd name="connsiteX2" fmla="*/ 10866429 w 11055350"/>
              <a:gd name="connsiteY2" fmla="*/ 0 h 1889214"/>
              <a:gd name="connsiteX3" fmla="*/ 11055350 w 11055350"/>
              <a:gd name="connsiteY3" fmla="*/ 188921 h 1889214"/>
              <a:gd name="connsiteX4" fmla="*/ 11055350 w 11055350"/>
              <a:gd name="connsiteY4" fmla="*/ 1700293 h 1889214"/>
              <a:gd name="connsiteX5" fmla="*/ 10866429 w 11055350"/>
              <a:gd name="connsiteY5" fmla="*/ 1889214 h 1889214"/>
              <a:gd name="connsiteX6" fmla="*/ 188921 w 11055350"/>
              <a:gd name="connsiteY6" fmla="*/ 1889214 h 1889214"/>
              <a:gd name="connsiteX7" fmla="*/ 0 w 11055350"/>
              <a:gd name="connsiteY7" fmla="*/ 1700293 h 1889214"/>
              <a:gd name="connsiteX8" fmla="*/ 0 w 11055350"/>
              <a:gd name="connsiteY8" fmla="*/ 188921 h 1889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055350" h="1889214">
                <a:moveTo>
                  <a:pt x="0" y="188921"/>
                </a:moveTo>
                <a:cubicBezTo>
                  <a:pt x="0" y="84583"/>
                  <a:pt x="84583" y="0"/>
                  <a:pt x="188921" y="0"/>
                </a:cubicBezTo>
                <a:lnTo>
                  <a:pt x="10866429" y="0"/>
                </a:lnTo>
                <a:cubicBezTo>
                  <a:pt x="10970767" y="0"/>
                  <a:pt x="11055350" y="84583"/>
                  <a:pt x="11055350" y="188921"/>
                </a:cubicBezTo>
                <a:lnTo>
                  <a:pt x="11055350" y="1700293"/>
                </a:lnTo>
                <a:cubicBezTo>
                  <a:pt x="11055350" y="1804631"/>
                  <a:pt x="10970767" y="1889214"/>
                  <a:pt x="10866429" y="1889214"/>
                </a:cubicBezTo>
                <a:lnTo>
                  <a:pt x="188921" y="1889214"/>
                </a:lnTo>
                <a:cubicBezTo>
                  <a:pt x="84583" y="1889214"/>
                  <a:pt x="0" y="1804631"/>
                  <a:pt x="0" y="1700293"/>
                </a:cubicBezTo>
                <a:lnTo>
                  <a:pt x="0" y="188921"/>
                </a:lnTo>
                <a:close/>
              </a:path>
            </a:pathLst>
          </a:custGeom>
          <a:solidFill>
            <a:srgbClr val="009999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4393" tIns="154393" rIns="154393" bIns="154393" numCol="1" spcCol="1270" anchor="ctr" anchorCtr="0">
            <a:no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pc="-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——————————————————————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pc="-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算法</a:t>
            </a:r>
            <a:r>
              <a:rPr lang="en-US" altLang="zh-CN" spc="-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zh-CN" spc="-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pc="-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连续子序列最大和问题</a:t>
            </a:r>
            <a:r>
              <a:rPr lang="en-US" altLang="zh-CN" spc="-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- O(n)</a:t>
            </a:r>
            <a:r>
              <a:rPr lang="zh-CN" altLang="en-US" spc="-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算法片段</a:t>
            </a:r>
            <a:endParaRPr lang="zh-CN" altLang="zh-CN" spc="-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pc="-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——————————————————————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pc="-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输入：</a:t>
            </a:r>
            <a:r>
              <a:rPr lang="zh-CN" altLang="en-US" spc="-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序列</a:t>
            </a:r>
            <a:r>
              <a:rPr lang="en-US" altLang="zh-CN" spc="-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zh-CN" altLang="en-US" spc="-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pc="-5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s.array</a:t>
            </a:r>
            <a:r>
              <a:rPr lang="en-US" altLang="zh-CN" spc="-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[</a:t>
            </a:r>
            <a:r>
              <a:rPr lang="en-US" altLang="zh-CN" spc="-5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CN" spc="-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]</a:t>
            </a:r>
            <a:r>
              <a:rPr lang="zh-CN" altLang="zh-CN" spc="-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∈整数集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pc="-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输出：</a:t>
            </a:r>
            <a:r>
              <a:rPr lang="zh-CN" altLang="en-US" spc="-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序列</a:t>
            </a:r>
            <a:r>
              <a:rPr lang="en-US" altLang="zh-CN" spc="-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zh-CN" altLang="en-US" spc="-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中最大的连续子序列之和</a:t>
            </a:r>
            <a:r>
              <a:rPr lang="en-US" altLang="zh-CN" spc="-5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max_sum</a:t>
            </a:r>
            <a:endParaRPr lang="zh-CN" altLang="zh-CN" spc="-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16000" lvl="0" indent="-21600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zh-CN" spc="-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zh-CN" spc="-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s.max_sum ← 0</a:t>
            </a:r>
            <a:r>
              <a:rPr lang="en-US" altLang="zh-CN" spc="-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    //</a:t>
            </a:r>
            <a:r>
              <a:rPr lang="zh-CN" altLang="en-US" spc="-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设置最大子序列和初值</a:t>
            </a:r>
            <a:endParaRPr lang="zh-CN" altLang="zh-CN" spc="-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16000" lvl="0" indent="-21600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zh-CN" spc="-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zh-CN" spc="-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this_sum ← 0</a:t>
            </a:r>
            <a:r>
              <a:rPr lang="en-US" altLang="zh-CN" spc="-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	    //</a:t>
            </a:r>
            <a:r>
              <a:rPr lang="zh-CN" altLang="en-US" spc="-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设置当前子序列和初值</a:t>
            </a:r>
            <a:endParaRPr lang="zh-CN" altLang="zh-CN" spc="-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16000" lvl="0" indent="-21600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zh-CN" spc="-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zh-CN" spc="-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s.start ← 0</a:t>
            </a:r>
            <a:r>
              <a:rPr lang="en-US" altLang="zh-CN" spc="-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	    //</a:t>
            </a:r>
            <a:r>
              <a:rPr lang="zh-CN" altLang="en-US" spc="-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设置子序列开始位置</a:t>
            </a:r>
            <a:endParaRPr lang="zh-CN" altLang="zh-CN" spc="-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16000" lvl="0" indent="-21600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zh-CN" spc="-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zh-CN" b="1" spc="-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for</a:t>
            </a:r>
            <a:r>
              <a:rPr lang="zh-CN" altLang="zh-CN" spc="-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j←1 </a:t>
            </a:r>
            <a:r>
              <a:rPr lang="zh-CN" altLang="zh-CN" b="1" spc="-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to</a:t>
            </a:r>
            <a:r>
              <a:rPr lang="zh-CN" altLang="zh-CN" spc="-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s.n </a:t>
            </a:r>
            <a:r>
              <a:rPr lang="zh-CN" altLang="zh-CN" b="1" spc="-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do</a:t>
            </a:r>
          </a:p>
          <a:p>
            <a:pPr marL="216000" lvl="0" indent="-21600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zh-CN" spc="-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zh-CN" spc="-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|</a:t>
            </a:r>
            <a:r>
              <a:rPr lang="en-US" altLang="zh-CN" spc="-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zh-CN" spc="-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this_sum ← this_sum+s.array[j] </a:t>
            </a:r>
          </a:p>
          <a:p>
            <a:pPr marL="216000" lvl="0" indent="-21600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zh-CN" spc="-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zh-CN" spc="-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|  </a:t>
            </a:r>
            <a:r>
              <a:rPr lang="zh-CN" altLang="zh-CN" b="1" spc="-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if</a:t>
            </a:r>
            <a:r>
              <a:rPr lang="zh-CN" altLang="zh-CN" spc="-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this_sum&gt;s.max_sum </a:t>
            </a:r>
            <a:r>
              <a:rPr lang="zh-CN" altLang="zh-CN" b="1" spc="-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then</a:t>
            </a:r>
            <a:r>
              <a:rPr lang="en-US" altLang="zh-CN" spc="-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//</a:t>
            </a:r>
            <a:r>
              <a:rPr lang="zh-CN" altLang="en-US" spc="-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如当前子序列和更大</a:t>
            </a:r>
            <a:endParaRPr lang="zh-CN" altLang="zh-CN" spc="-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16000" lvl="0" indent="-21600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zh-CN" spc="-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zh-CN" spc="-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|  |  s.max_sum ← this_sum</a:t>
            </a:r>
            <a:r>
              <a:rPr lang="en-US" altLang="zh-CN" spc="-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//</a:t>
            </a:r>
            <a:r>
              <a:rPr lang="zh-CN" altLang="en-US" spc="-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设置当前最大子序列和</a:t>
            </a:r>
            <a:endParaRPr lang="zh-CN" altLang="zh-CN" spc="-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16000" lvl="0" indent="-21600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zh-CN" spc="-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zh-CN" spc="-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|  |  s.finish ← j</a:t>
            </a:r>
            <a:r>
              <a:rPr lang="en-US" altLang="zh-CN" spc="-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   //</a:t>
            </a:r>
            <a:r>
              <a:rPr lang="zh-CN" altLang="en-US" spc="-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设置当前最大子序列结束位置</a:t>
            </a:r>
            <a:endParaRPr lang="zh-CN" altLang="zh-CN" spc="-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16000" lvl="0" indent="-21600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zh-CN" spc="-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zh-CN" spc="-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|  </a:t>
            </a:r>
            <a:r>
              <a:rPr lang="zh-CN" altLang="zh-CN" b="1" spc="-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else</a:t>
            </a:r>
            <a:r>
              <a:rPr lang="zh-CN" altLang="zh-CN" spc="-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zh-CN" b="1" spc="-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if</a:t>
            </a:r>
            <a:r>
              <a:rPr lang="zh-CN" altLang="zh-CN" spc="-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this_sum &lt; 0 </a:t>
            </a:r>
            <a:r>
              <a:rPr lang="zh-CN" altLang="zh-CN" b="1" spc="-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then</a:t>
            </a:r>
            <a:r>
              <a:rPr lang="en-US" altLang="zh-CN" spc="-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//</a:t>
            </a:r>
            <a:r>
              <a:rPr lang="zh-CN" altLang="en-US" spc="-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如子序列和小于</a:t>
            </a:r>
            <a:r>
              <a:rPr lang="en-US" altLang="zh-CN" spc="-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endParaRPr lang="zh-CN" altLang="zh-CN" spc="-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16000" lvl="0" indent="-21600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zh-CN" spc="-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zh-CN" spc="-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|  |  this_sum ← 0</a:t>
            </a:r>
            <a:r>
              <a:rPr lang="en-US" altLang="zh-CN" spc="-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   //</a:t>
            </a:r>
            <a:r>
              <a:rPr lang="zh-CN" altLang="en-US" spc="-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重新计算子序列和</a:t>
            </a:r>
            <a:endParaRPr lang="zh-CN" altLang="zh-CN" spc="-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16000" lvl="0" indent="-21600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zh-CN" spc="-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zh-CN" spc="-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|  |  s.start ← j+1</a:t>
            </a:r>
            <a:r>
              <a:rPr lang="en-US" altLang="zh-CN" spc="-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   //</a:t>
            </a:r>
            <a:r>
              <a:rPr lang="zh-CN" altLang="en-US" spc="-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从上子序列结束后开始</a:t>
            </a:r>
            <a:endParaRPr lang="zh-CN" altLang="zh-CN" spc="-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16000" lvl="0" indent="-21600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zh-CN" spc="-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zh-CN" spc="-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|  </a:t>
            </a:r>
            <a:r>
              <a:rPr lang="zh-CN" altLang="zh-CN" b="1" spc="-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end</a:t>
            </a:r>
          </a:p>
          <a:p>
            <a:pPr marL="216000" lvl="0" indent="-21600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zh-CN" spc="-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zh-CN" b="1" spc="-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end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pc="-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——————————————————————</a:t>
            </a:r>
          </a:p>
        </p:txBody>
      </p:sp>
    </p:spTree>
    <p:extLst>
      <p:ext uri="{BB962C8B-B14F-4D97-AF65-F5344CB8AC3E}">
        <p14:creationId xmlns:p14="http://schemas.microsoft.com/office/powerpoint/2010/main" val="32630904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DB4BF788-FD2C-1EA3-FE3B-6A87E76C7E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60400" y="530226"/>
            <a:ext cx="5644147" cy="554037"/>
          </a:xfrm>
        </p:spPr>
        <p:txBody>
          <a:bodyPr/>
          <a:lstStyle/>
          <a:p>
            <a:r>
              <a:rPr lang="zh-CN" altLang="en-US" dirty="0"/>
              <a:t>题目</a:t>
            </a:r>
            <a:r>
              <a:rPr lang="en-US" altLang="zh-CN" dirty="0"/>
              <a:t>2</a:t>
            </a:r>
            <a:r>
              <a:rPr lang="zh-CN" altLang="en-US" dirty="0"/>
              <a:t>：递归的空间复杂度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0C77F43-EAD6-1A4A-E2F5-3D4003992125}"/>
              </a:ext>
            </a:extLst>
          </p:cNvPr>
          <p:cNvSpPr txBox="1"/>
          <p:nvPr/>
        </p:nvSpPr>
        <p:spPr>
          <a:xfrm>
            <a:off x="1367298" y="1607419"/>
            <a:ext cx="724557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zh-CN" altLang="zh-CN" sz="1800" dirty="0"/>
              <a:t>假设需要输出由小到大，从</a:t>
            </a:r>
            <a:r>
              <a:rPr lang="en-US" altLang="zh-CN" sz="1800" dirty="0"/>
              <a:t>1 </a:t>
            </a:r>
            <a:r>
              <a:rPr lang="zh-CN" altLang="zh-CN" sz="1800" dirty="0"/>
              <a:t>到</a:t>
            </a:r>
            <a:r>
              <a:rPr lang="en-US" altLang="zh-CN" sz="1800" dirty="0"/>
              <a:t>n</a:t>
            </a:r>
            <a:r>
              <a:rPr lang="zh-CN" altLang="zh-CN" sz="1800" dirty="0"/>
              <a:t>的所有的数字</a:t>
            </a:r>
            <a:r>
              <a:rPr lang="zh-CN" altLang="en-US" sz="1800" dirty="0"/>
              <a:t>，提供了下面两种算法：</a:t>
            </a:r>
            <a:endParaRPr lang="zh-CN" altLang="en-US" dirty="0"/>
          </a:p>
        </p:txBody>
      </p:sp>
      <p:sp>
        <p:nvSpPr>
          <p:cNvPr id="6" name="任意多边形: 形状 5">
            <a:extLst>
              <a:ext uri="{FF2B5EF4-FFF2-40B4-BE49-F238E27FC236}">
                <a16:creationId xmlns:a16="http://schemas.microsoft.com/office/drawing/2014/main" id="{C654B621-9703-3563-20AB-CB66A3F9C364}"/>
              </a:ext>
            </a:extLst>
          </p:cNvPr>
          <p:cNvSpPr/>
          <p:nvPr/>
        </p:nvSpPr>
        <p:spPr>
          <a:xfrm>
            <a:off x="660400" y="2080315"/>
            <a:ext cx="5330840" cy="3064402"/>
          </a:xfrm>
          <a:custGeom>
            <a:avLst/>
            <a:gdLst>
              <a:gd name="connsiteX0" fmla="*/ 0 w 11055350"/>
              <a:gd name="connsiteY0" fmla="*/ 188921 h 1889214"/>
              <a:gd name="connsiteX1" fmla="*/ 188921 w 11055350"/>
              <a:gd name="connsiteY1" fmla="*/ 0 h 1889214"/>
              <a:gd name="connsiteX2" fmla="*/ 10866429 w 11055350"/>
              <a:gd name="connsiteY2" fmla="*/ 0 h 1889214"/>
              <a:gd name="connsiteX3" fmla="*/ 11055350 w 11055350"/>
              <a:gd name="connsiteY3" fmla="*/ 188921 h 1889214"/>
              <a:gd name="connsiteX4" fmla="*/ 11055350 w 11055350"/>
              <a:gd name="connsiteY4" fmla="*/ 1700293 h 1889214"/>
              <a:gd name="connsiteX5" fmla="*/ 10866429 w 11055350"/>
              <a:gd name="connsiteY5" fmla="*/ 1889214 h 1889214"/>
              <a:gd name="connsiteX6" fmla="*/ 188921 w 11055350"/>
              <a:gd name="connsiteY6" fmla="*/ 1889214 h 1889214"/>
              <a:gd name="connsiteX7" fmla="*/ 0 w 11055350"/>
              <a:gd name="connsiteY7" fmla="*/ 1700293 h 1889214"/>
              <a:gd name="connsiteX8" fmla="*/ 0 w 11055350"/>
              <a:gd name="connsiteY8" fmla="*/ 188921 h 1889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055350" h="1889214">
                <a:moveTo>
                  <a:pt x="0" y="188921"/>
                </a:moveTo>
                <a:cubicBezTo>
                  <a:pt x="0" y="84583"/>
                  <a:pt x="84583" y="0"/>
                  <a:pt x="188921" y="0"/>
                </a:cubicBezTo>
                <a:lnTo>
                  <a:pt x="10866429" y="0"/>
                </a:lnTo>
                <a:cubicBezTo>
                  <a:pt x="10970767" y="0"/>
                  <a:pt x="11055350" y="84583"/>
                  <a:pt x="11055350" y="188921"/>
                </a:cubicBezTo>
                <a:lnTo>
                  <a:pt x="11055350" y="1700293"/>
                </a:lnTo>
                <a:cubicBezTo>
                  <a:pt x="11055350" y="1804631"/>
                  <a:pt x="10970767" y="1889214"/>
                  <a:pt x="10866429" y="1889214"/>
                </a:cubicBezTo>
                <a:lnTo>
                  <a:pt x="188921" y="1889214"/>
                </a:lnTo>
                <a:cubicBezTo>
                  <a:pt x="84583" y="1889214"/>
                  <a:pt x="0" y="1804631"/>
                  <a:pt x="0" y="1700293"/>
                </a:cubicBezTo>
                <a:lnTo>
                  <a:pt x="0" y="188921"/>
                </a:lnTo>
                <a:close/>
              </a:path>
            </a:pathLst>
          </a:custGeom>
          <a:solidFill>
            <a:srgbClr val="009999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4393" tIns="154393" rIns="154393" bIns="154393" numCol="1" spcCol="1270" anchor="ctr" anchorCtr="0">
            <a:no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————————————————————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zh-CN" spc="-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算法</a:t>
            </a:r>
            <a:r>
              <a:rPr lang="en-US" altLang="zh-CN" spc="-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2-1</a:t>
            </a:r>
            <a:r>
              <a:rPr lang="zh-CN" altLang="zh-CN" spc="-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：输出</a:t>
            </a:r>
            <a:r>
              <a:rPr lang="en-US" altLang="zh-CN" spc="-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1~n</a:t>
            </a:r>
            <a:r>
              <a:rPr lang="zh-CN" altLang="zh-CN" spc="-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zh-CN" b="1" spc="-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递归算法</a:t>
            </a:r>
            <a:r>
              <a:rPr lang="en-US" altLang="zh-CN" b="1" spc="-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pc="-1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RecursivePrint</a:t>
            </a:r>
            <a:r>
              <a:rPr lang="en-US" altLang="zh-CN" spc="-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(n)</a:t>
            </a:r>
            <a:endParaRPr lang="zh-CN" altLang="zh-CN" spc="-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————————————————————</a:t>
            </a:r>
          </a:p>
          <a:p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输入：正整数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n &gt; 0</a:t>
            </a:r>
            <a:endParaRPr lang="zh-CN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输出：从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1 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到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n 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的数字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初始调用：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RecursivePrint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(n)</a:t>
            </a:r>
            <a:endParaRPr lang="zh-CN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if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n&gt;0 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then</a:t>
            </a:r>
            <a:endParaRPr lang="zh-CN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|  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RecursivePrint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(n-1)</a:t>
            </a:r>
            <a:endParaRPr lang="zh-CN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|  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print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(n)</a:t>
            </a:r>
            <a:endParaRPr lang="zh-CN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end</a:t>
            </a:r>
            <a:endParaRPr lang="zh-CN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————————————————————</a:t>
            </a:r>
          </a:p>
        </p:txBody>
      </p:sp>
      <p:sp>
        <p:nvSpPr>
          <p:cNvPr id="7" name="任意多边形: 形状 6">
            <a:extLst>
              <a:ext uri="{FF2B5EF4-FFF2-40B4-BE49-F238E27FC236}">
                <a16:creationId xmlns:a16="http://schemas.microsoft.com/office/drawing/2014/main" id="{87E49992-4833-1229-836C-EFC3EFC6115A}"/>
              </a:ext>
            </a:extLst>
          </p:cNvPr>
          <p:cNvSpPr/>
          <p:nvPr/>
        </p:nvSpPr>
        <p:spPr>
          <a:xfrm>
            <a:off x="6200762" y="2080315"/>
            <a:ext cx="5330840" cy="3064402"/>
          </a:xfrm>
          <a:custGeom>
            <a:avLst/>
            <a:gdLst>
              <a:gd name="connsiteX0" fmla="*/ 0 w 11055350"/>
              <a:gd name="connsiteY0" fmla="*/ 188921 h 1889214"/>
              <a:gd name="connsiteX1" fmla="*/ 188921 w 11055350"/>
              <a:gd name="connsiteY1" fmla="*/ 0 h 1889214"/>
              <a:gd name="connsiteX2" fmla="*/ 10866429 w 11055350"/>
              <a:gd name="connsiteY2" fmla="*/ 0 h 1889214"/>
              <a:gd name="connsiteX3" fmla="*/ 11055350 w 11055350"/>
              <a:gd name="connsiteY3" fmla="*/ 188921 h 1889214"/>
              <a:gd name="connsiteX4" fmla="*/ 11055350 w 11055350"/>
              <a:gd name="connsiteY4" fmla="*/ 1700293 h 1889214"/>
              <a:gd name="connsiteX5" fmla="*/ 10866429 w 11055350"/>
              <a:gd name="connsiteY5" fmla="*/ 1889214 h 1889214"/>
              <a:gd name="connsiteX6" fmla="*/ 188921 w 11055350"/>
              <a:gd name="connsiteY6" fmla="*/ 1889214 h 1889214"/>
              <a:gd name="connsiteX7" fmla="*/ 0 w 11055350"/>
              <a:gd name="connsiteY7" fmla="*/ 1700293 h 1889214"/>
              <a:gd name="connsiteX8" fmla="*/ 0 w 11055350"/>
              <a:gd name="connsiteY8" fmla="*/ 188921 h 1889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055350" h="1889214">
                <a:moveTo>
                  <a:pt x="0" y="188921"/>
                </a:moveTo>
                <a:cubicBezTo>
                  <a:pt x="0" y="84583"/>
                  <a:pt x="84583" y="0"/>
                  <a:pt x="188921" y="0"/>
                </a:cubicBezTo>
                <a:lnTo>
                  <a:pt x="10866429" y="0"/>
                </a:lnTo>
                <a:cubicBezTo>
                  <a:pt x="10970767" y="0"/>
                  <a:pt x="11055350" y="84583"/>
                  <a:pt x="11055350" y="188921"/>
                </a:cubicBezTo>
                <a:lnTo>
                  <a:pt x="11055350" y="1700293"/>
                </a:lnTo>
                <a:cubicBezTo>
                  <a:pt x="11055350" y="1804631"/>
                  <a:pt x="10970767" y="1889214"/>
                  <a:pt x="10866429" y="1889214"/>
                </a:cubicBezTo>
                <a:lnTo>
                  <a:pt x="188921" y="1889214"/>
                </a:lnTo>
                <a:cubicBezTo>
                  <a:pt x="84583" y="1889214"/>
                  <a:pt x="0" y="1804631"/>
                  <a:pt x="0" y="1700293"/>
                </a:cubicBezTo>
                <a:lnTo>
                  <a:pt x="0" y="188921"/>
                </a:lnTo>
                <a:close/>
              </a:path>
            </a:pathLst>
          </a:custGeom>
          <a:solidFill>
            <a:srgbClr val="009999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4393" tIns="154393" rIns="154393" bIns="154393" numCol="1" spcCol="1270" anchor="ctr" anchorCtr="0">
            <a:no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————————————————————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pc="-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算法</a:t>
            </a:r>
            <a:r>
              <a:rPr lang="en-US" altLang="zh-CN" spc="-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2-2</a:t>
            </a:r>
            <a:r>
              <a:rPr lang="zh-CN" altLang="zh-CN" spc="-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：输出</a:t>
            </a:r>
            <a:r>
              <a:rPr lang="en-US" altLang="zh-CN" spc="-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1~n</a:t>
            </a:r>
            <a:r>
              <a:rPr lang="zh-CN" altLang="zh-CN" spc="-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b="1" spc="-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循环</a:t>
            </a:r>
            <a:r>
              <a:rPr lang="zh-CN" altLang="zh-CN" b="1" spc="-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算法</a:t>
            </a:r>
            <a:r>
              <a:rPr lang="en-US" altLang="zh-CN" b="1" spc="-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————————————————————</a:t>
            </a:r>
          </a:p>
          <a:p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输入：正整数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n &gt; 0</a:t>
            </a:r>
            <a:endParaRPr lang="zh-CN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输出：从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1 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到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n 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的数字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for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i←1 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to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n 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do</a:t>
            </a:r>
            <a:endParaRPr lang="zh-CN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|  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print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end</a:t>
            </a:r>
          </a:p>
          <a:p>
            <a:pPr lvl="0"/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————————————————————</a:t>
            </a:r>
            <a:endParaRPr lang="zh-CN" altLang="zh-CN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5F785CA-3DE8-077E-06DB-8EEFB5CD7DAE}"/>
              </a:ext>
            </a:extLst>
          </p:cNvPr>
          <p:cNvSpPr txBox="1"/>
          <p:nvPr/>
        </p:nvSpPr>
        <p:spPr>
          <a:xfrm>
            <a:off x="277256" y="5496777"/>
            <a:ext cx="11310789" cy="138499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zh-CN" altLang="en-US" dirty="0"/>
              <a:t>在你的电脑环境中，测试当</a:t>
            </a:r>
            <a:r>
              <a:rPr lang="en-US" altLang="zh-CN" dirty="0"/>
              <a:t>n</a:t>
            </a:r>
            <a:r>
              <a:rPr lang="zh-CN" altLang="en-US" dirty="0"/>
              <a:t>达到多少时，算法</a:t>
            </a:r>
            <a:r>
              <a:rPr lang="en-US" altLang="zh-CN" dirty="0"/>
              <a:t>2-1</a:t>
            </a:r>
            <a:r>
              <a:rPr lang="zh-CN" altLang="en-US" dirty="0"/>
              <a:t>会崩溃，这时算法</a:t>
            </a:r>
            <a:r>
              <a:rPr lang="en-US" altLang="zh-CN" dirty="0"/>
              <a:t>2-2</a:t>
            </a:r>
            <a:r>
              <a:rPr lang="zh-CN" altLang="en-US" dirty="0"/>
              <a:t>工作正常吗？</a:t>
            </a:r>
            <a:endParaRPr lang="en-US" altLang="zh-CN" dirty="0"/>
          </a:p>
          <a:p>
            <a:pPr algn="l"/>
            <a:endParaRPr lang="en-US" altLang="zh-CN" dirty="0"/>
          </a:p>
          <a:p>
            <a:pPr algn="l"/>
            <a:r>
              <a:rPr lang="zh-CN" altLang="en-US" dirty="0"/>
              <a:t>递归程序的时间复杂度的确定有时比较难以分析，有一种方法是将递归转换成非递归后来分析其的时间复杂度，</a:t>
            </a:r>
            <a:endParaRPr lang="en-US" altLang="zh-CN" dirty="0"/>
          </a:p>
          <a:p>
            <a:pPr algn="l"/>
            <a:r>
              <a:rPr lang="zh-CN" altLang="en-US" dirty="0"/>
              <a:t>当然两者是不完全等价的，本题两个算法时间复杂度都为</a:t>
            </a:r>
            <a:r>
              <a:rPr lang="en-US" altLang="zh-CN" dirty="0"/>
              <a:t>O</a:t>
            </a:r>
            <a:r>
              <a:rPr lang="zh-CN" altLang="en-US" dirty="0"/>
              <a:t>（</a:t>
            </a:r>
            <a:r>
              <a:rPr lang="en-US" altLang="zh-CN" dirty="0"/>
              <a:t>n</a:t>
            </a:r>
            <a:r>
              <a:rPr lang="zh-CN" altLang="en-US" dirty="0"/>
              <a:t>），</a:t>
            </a:r>
            <a:endParaRPr lang="en-US" altLang="zh-CN" dirty="0"/>
          </a:p>
          <a:p>
            <a:pPr algn="l"/>
            <a:r>
              <a:rPr lang="zh-CN" altLang="en-US" dirty="0"/>
              <a:t>当</a:t>
            </a:r>
            <a:r>
              <a:rPr lang="en-US" altLang="zh-CN" dirty="0"/>
              <a:t>n</a:t>
            </a:r>
            <a:r>
              <a:rPr lang="zh-CN" altLang="en-US" dirty="0"/>
              <a:t>取一个适当值时，请计算程序实际运行时间，看看这个结论是否正确。</a:t>
            </a:r>
          </a:p>
        </p:txBody>
      </p:sp>
    </p:spTree>
    <p:extLst>
      <p:ext uri="{BB962C8B-B14F-4D97-AF65-F5344CB8AC3E}">
        <p14:creationId xmlns:p14="http://schemas.microsoft.com/office/powerpoint/2010/main" val="2047984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光面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tint val="95000"/>
              <a:shade val="95000"/>
              <a:satMod val="120000"/>
            </a:schemeClr>
          </a:solidFill>
          <a:prstDash val="solid"/>
        </a:ln>
        <a:ln w="55000" cap="flat" cmpd="thickThin" algn="ctr">
          <a:solidFill>
            <a:schemeClr val="phClr">
              <a:tint val="90000"/>
              <a:satMod val="130000"/>
            </a:schemeClr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微软">
      <a:dk1>
        <a:srgbClr val="000000"/>
      </a:dk1>
      <a:lt1>
        <a:srgbClr val="FFFFFF"/>
      </a:lt1>
      <a:dk2>
        <a:srgbClr val="232934"/>
      </a:dk2>
      <a:lt2>
        <a:srgbClr val="DCEEF7"/>
      </a:lt2>
      <a:accent1>
        <a:srgbClr val="286FF0"/>
      </a:accent1>
      <a:accent2>
        <a:srgbClr val="0F5AE1"/>
      </a:accent2>
      <a:accent3>
        <a:srgbClr val="7CDFA5"/>
      </a:accent3>
      <a:accent4>
        <a:srgbClr val="22AA9B"/>
      </a:accent4>
      <a:accent5>
        <a:srgbClr val="FB9785"/>
      </a:accent5>
      <a:accent6>
        <a:srgbClr val="FA7598"/>
      </a:accent6>
      <a:hlink>
        <a:srgbClr val="F39209"/>
      </a:hlink>
      <a:folHlink>
        <a:srgbClr val="8DE0D3"/>
      </a:folHlink>
    </a:clrScheme>
    <a:fontScheme name="OPs">
      <a:majorFont>
        <a:latin typeface="Arial Black"/>
        <a:ea typeface="微软雅黑"/>
        <a:cs typeface=""/>
      </a:majorFont>
      <a:minorFont>
        <a:latin typeface="Arial"/>
        <a:ea typeface="微软雅黑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solidFill>
            <a:schemeClr val="accent1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 algn="l"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演示文稿1" id="{F5FCC8C2-3F56-427A-B7D8-329A215072C3}" vid="{BBCD203E-503B-4AA7-9E30-00EFCBA822A9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1255</TotalTime>
  <Words>1475</Words>
  <Application>Microsoft Office PowerPoint</Application>
  <PresentationFormat>宽屏</PresentationFormat>
  <Paragraphs>106</Paragraphs>
  <Slides>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7</vt:i4>
      </vt:variant>
    </vt:vector>
  </HeadingPairs>
  <TitlesOfParts>
    <vt:vector size="21" baseType="lpstr">
      <vt:lpstr>Helvetica Neue</vt:lpstr>
      <vt:lpstr>Microsoft YaHei Light</vt:lpstr>
      <vt:lpstr>等线</vt:lpstr>
      <vt:lpstr>黑体</vt:lpstr>
      <vt:lpstr>宋体</vt:lpstr>
      <vt:lpstr>Microsoft YaHei</vt:lpstr>
      <vt:lpstr>Microsoft YaHei</vt:lpstr>
      <vt:lpstr>微软雅黑 Light</vt:lpstr>
      <vt:lpstr>Arial</vt:lpstr>
      <vt:lpstr>Calibri</vt:lpstr>
      <vt:lpstr>Segoe UI Light</vt:lpstr>
      <vt:lpstr>Times New Roman</vt:lpstr>
      <vt:lpstr>Office 主题​​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Java语言特性</dc:title>
  <dc:creator>gzx</dc:creator>
  <cp:lastModifiedBy>zhengxian gong</cp:lastModifiedBy>
  <cp:revision>94</cp:revision>
  <dcterms:created xsi:type="dcterms:W3CDTF">2023-07-27T08:54:12Z</dcterms:created>
  <dcterms:modified xsi:type="dcterms:W3CDTF">2024-09-09T13:08:38Z</dcterms:modified>
</cp:coreProperties>
</file>